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19"/>
  </p:notesMasterIdLst>
  <p:handoutMasterIdLst>
    <p:handoutMasterId r:id="rId20"/>
  </p:handoutMasterIdLst>
  <p:sldIdLst>
    <p:sldId id="256" r:id="rId2"/>
    <p:sldId id="257" r:id="rId3"/>
    <p:sldId id="259" r:id="rId4"/>
    <p:sldId id="262" r:id="rId5"/>
    <p:sldId id="263" r:id="rId6"/>
    <p:sldId id="264" r:id="rId7"/>
    <p:sldId id="276" r:id="rId8"/>
    <p:sldId id="277" r:id="rId9"/>
    <p:sldId id="265" r:id="rId10"/>
    <p:sldId id="271" r:id="rId11"/>
    <p:sldId id="278" r:id="rId12"/>
    <p:sldId id="279" r:id="rId13"/>
    <p:sldId id="280" r:id="rId14"/>
    <p:sldId id="281" r:id="rId15"/>
    <p:sldId id="266" r:id="rId16"/>
    <p:sldId id="268" r:id="rId17"/>
    <p:sldId id="25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9F5628F-C6AB-4658-803C-038F30572765}">
          <p14:sldIdLst>
            <p14:sldId id="256"/>
            <p14:sldId id="257"/>
            <p14:sldId id="259"/>
            <p14:sldId id="262"/>
            <p14:sldId id="263"/>
            <p14:sldId id="264"/>
            <p14:sldId id="276"/>
            <p14:sldId id="277"/>
            <p14:sldId id="265"/>
            <p14:sldId id="271"/>
            <p14:sldId id="278"/>
            <p14:sldId id="279"/>
            <p14:sldId id="280"/>
            <p14:sldId id="281"/>
            <p14:sldId id="266"/>
            <p14:sldId id="268"/>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78E750-FEBD-4854-A82D-51F542592E8D}" v="74" dt="2024-07-10T07:44:29.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06" autoAdjust="0"/>
    <p:restoredTop sz="94698"/>
  </p:normalViewPr>
  <p:slideViewPr>
    <p:cSldViewPr snapToGrid="0">
      <p:cViewPr varScale="1">
        <p:scale>
          <a:sx n="102" d="100"/>
          <a:sy n="102" d="100"/>
        </p:scale>
        <p:origin x="58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my Powell" userId="35fb1409c2f5492d" providerId="LiveId" clId="{3878E750-FEBD-4854-A82D-51F542592E8D}"/>
    <pc:docChg chg="undo custSel addSld modSld sldOrd addSection delSection">
      <pc:chgData name="Tammy Powell" userId="35fb1409c2f5492d" providerId="LiveId" clId="{3878E750-FEBD-4854-A82D-51F542592E8D}" dt="2024-07-10T07:45:10.378" v="296" actId="1076"/>
      <pc:docMkLst>
        <pc:docMk/>
      </pc:docMkLst>
      <pc:sldChg chg="addSp modSp mod">
        <pc:chgData name="Tammy Powell" userId="35fb1409c2f5492d" providerId="LiveId" clId="{3878E750-FEBD-4854-A82D-51F542592E8D}" dt="2024-07-10T07:26:54.319" v="204" actId="1076"/>
        <pc:sldMkLst>
          <pc:docMk/>
          <pc:sldMk cId="3987811213" sldId="257"/>
        </pc:sldMkLst>
        <pc:spChg chg="mod">
          <ac:chgData name="Tammy Powell" userId="35fb1409c2f5492d" providerId="LiveId" clId="{3878E750-FEBD-4854-A82D-51F542592E8D}" dt="2024-07-10T07:26:54.319" v="204" actId="1076"/>
          <ac:spMkLst>
            <pc:docMk/>
            <pc:sldMk cId="3987811213" sldId="257"/>
            <ac:spMk id="3" creationId="{57DBC61C-0FB0-8A14-9B8F-C626B32C7723}"/>
          </ac:spMkLst>
        </pc:spChg>
        <pc:spChg chg="mod">
          <ac:chgData name="Tammy Powell" userId="35fb1409c2f5492d" providerId="LiveId" clId="{3878E750-FEBD-4854-A82D-51F542592E8D}" dt="2024-07-10T07:26:37.813" v="201" actId="2711"/>
          <ac:spMkLst>
            <pc:docMk/>
            <pc:sldMk cId="3987811213" sldId="257"/>
            <ac:spMk id="9" creationId="{15100706-087E-A694-FF64-B435AFDE3AC6}"/>
          </ac:spMkLst>
        </pc:spChg>
        <pc:spChg chg="mod">
          <ac:chgData name="Tammy Powell" userId="35fb1409c2f5492d" providerId="LiveId" clId="{3878E750-FEBD-4854-A82D-51F542592E8D}" dt="2024-07-10T07:26:33.741" v="200" actId="2711"/>
          <ac:spMkLst>
            <pc:docMk/>
            <pc:sldMk cId="3987811213" sldId="257"/>
            <ac:spMk id="10" creationId="{2995E916-D234-1D1A-49F8-D42D44C62777}"/>
          </ac:spMkLst>
        </pc:spChg>
        <pc:spChg chg="mod">
          <ac:chgData name="Tammy Powell" userId="35fb1409c2f5492d" providerId="LiveId" clId="{3878E750-FEBD-4854-A82D-51F542592E8D}" dt="2024-07-10T07:26:29.697" v="199" actId="2711"/>
          <ac:spMkLst>
            <pc:docMk/>
            <pc:sldMk cId="3987811213" sldId="257"/>
            <ac:spMk id="11" creationId="{BF132F09-94B9-2260-C950-5A44F3785174}"/>
          </ac:spMkLst>
        </pc:spChg>
        <pc:spChg chg="mod">
          <ac:chgData name="Tammy Powell" userId="35fb1409c2f5492d" providerId="LiveId" clId="{3878E750-FEBD-4854-A82D-51F542592E8D}" dt="2024-07-10T07:26:17.643" v="198" actId="14100"/>
          <ac:spMkLst>
            <pc:docMk/>
            <pc:sldMk cId="3987811213" sldId="257"/>
            <ac:spMk id="12" creationId="{8F87947B-79AD-5012-8DB3-724EEEF7FD7E}"/>
          </ac:spMkLst>
        </pc:spChg>
        <pc:spChg chg="mod">
          <ac:chgData name="Tammy Powell" userId="35fb1409c2f5492d" providerId="LiveId" clId="{3878E750-FEBD-4854-A82D-51F542592E8D}" dt="2024-07-10T07:26:02.823" v="194" actId="14100"/>
          <ac:spMkLst>
            <pc:docMk/>
            <pc:sldMk cId="3987811213" sldId="257"/>
            <ac:spMk id="15" creationId="{C7312037-8AB9-5CFA-BD15-F61F904A79B1}"/>
          </ac:spMkLst>
        </pc:spChg>
        <pc:picChg chg="add mod">
          <ac:chgData name="Tammy Powell" userId="35fb1409c2f5492d" providerId="LiveId" clId="{3878E750-FEBD-4854-A82D-51F542592E8D}" dt="2024-07-10T07:26:08.908" v="196" actId="1076"/>
          <ac:picMkLst>
            <pc:docMk/>
            <pc:sldMk cId="3987811213" sldId="257"/>
            <ac:picMk id="2" creationId="{4E14AD8E-0D2F-7DCD-9E12-E17A18021A3C}"/>
          </ac:picMkLst>
        </pc:picChg>
        <pc:picChg chg="mod">
          <ac:chgData name="Tammy Powell" userId="35fb1409c2f5492d" providerId="LiveId" clId="{3878E750-FEBD-4854-A82D-51F542592E8D}" dt="2024-07-10T07:26:50.105" v="203" actId="1076"/>
          <ac:picMkLst>
            <pc:docMk/>
            <pc:sldMk cId="3987811213" sldId="257"/>
            <ac:picMk id="5" creationId="{9A65B615-5449-A066-56E4-4E44DA56B975}"/>
          </ac:picMkLst>
        </pc:picChg>
      </pc:sldChg>
      <pc:sldChg chg="setBg">
        <pc:chgData name="Tammy Powell" userId="35fb1409c2f5492d" providerId="LiveId" clId="{3878E750-FEBD-4854-A82D-51F542592E8D}" dt="2024-07-10T07:14:00.495" v="132"/>
        <pc:sldMkLst>
          <pc:docMk/>
          <pc:sldMk cId="3604122890" sldId="258"/>
        </pc:sldMkLst>
      </pc:sldChg>
      <pc:sldChg chg="addSp delSp modSp mod">
        <pc:chgData name="Tammy Powell" userId="35fb1409c2f5492d" providerId="LiveId" clId="{3878E750-FEBD-4854-A82D-51F542592E8D}" dt="2024-07-10T07:24:02.062" v="184" actId="1076"/>
        <pc:sldMkLst>
          <pc:docMk/>
          <pc:sldMk cId="2005806319" sldId="259"/>
        </pc:sldMkLst>
        <pc:spChg chg="del">
          <ac:chgData name="Tammy Powell" userId="35fb1409c2f5492d" providerId="LiveId" clId="{3878E750-FEBD-4854-A82D-51F542592E8D}" dt="2024-07-10T07:03:31.126" v="14" actId="478"/>
          <ac:spMkLst>
            <pc:docMk/>
            <pc:sldMk cId="2005806319" sldId="259"/>
            <ac:spMk id="2" creationId="{C112D81D-AA12-2249-996B-217B8DF3C941}"/>
          </ac:spMkLst>
        </pc:spChg>
        <pc:spChg chg="mod">
          <ac:chgData name="Tammy Powell" userId="35fb1409c2f5492d" providerId="LiveId" clId="{3878E750-FEBD-4854-A82D-51F542592E8D}" dt="2024-07-10T07:21:38.319" v="170" actId="1076"/>
          <ac:spMkLst>
            <pc:docMk/>
            <pc:sldMk cId="2005806319" sldId="259"/>
            <ac:spMk id="5" creationId="{3C079E97-D41A-DE40-3841-C4B9C3087792}"/>
          </ac:spMkLst>
        </pc:spChg>
        <pc:picChg chg="ord">
          <ac:chgData name="Tammy Powell" userId="35fb1409c2f5492d" providerId="LiveId" clId="{3878E750-FEBD-4854-A82D-51F542592E8D}" dt="2024-07-10T07:17:34.028" v="143" actId="166"/>
          <ac:picMkLst>
            <pc:docMk/>
            <pc:sldMk cId="2005806319" sldId="259"/>
            <ac:picMk id="4" creationId="{ED580ECD-B401-83AE-D7F1-0150F108EDB4}"/>
          </ac:picMkLst>
        </pc:picChg>
        <pc:picChg chg="mod ord">
          <ac:chgData name="Tammy Powell" userId="35fb1409c2f5492d" providerId="LiveId" clId="{3878E750-FEBD-4854-A82D-51F542592E8D}" dt="2024-07-10T07:22:32.398" v="175" actId="167"/>
          <ac:picMkLst>
            <pc:docMk/>
            <pc:sldMk cId="2005806319" sldId="259"/>
            <ac:picMk id="7" creationId="{BAF377CD-67A5-BFB3-6CCA-9AA53095CD52}"/>
          </ac:picMkLst>
        </pc:picChg>
        <pc:picChg chg="mod ord">
          <ac:chgData name="Tammy Powell" userId="35fb1409c2f5492d" providerId="LiveId" clId="{3878E750-FEBD-4854-A82D-51F542592E8D}" dt="2024-07-10T07:18:50.985" v="151" actId="166"/>
          <ac:picMkLst>
            <pc:docMk/>
            <pc:sldMk cId="2005806319" sldId="259"/>
            <ac:picMk id="8" creationId="{D89231CC-459E-F438-E3F5-FF5655AC10B0}"/>
          </ac:picMkLst>
        </pc:picChg>
        <pc:picChg chg="add mod ord">
          <ac:chgData name="Tammy Powell" userId="35fb1409c2f5492d" providerId="LiveId" clId="{3878E750-FEBD-4854-A82D-51F542592E8D}" dt="2024-07-10T07:21:11.673" v="162" actId="166"/>
          <ac:picMkLst>
            <pc:docMk/>
            <pc:sldMk cId="2005806319" sldId="259"/>
            <ac:picMk id="12" creationId="{AF4879D3-4749-0089-9DD0-707794DD866B}"/>
          </ac:picMkLst>
        </pc:picChg>
        <pc:picChg chg="add mod ord">
          <ac:chgData name="Tammy Powell" userId="35fb1409c2f5492d" providerId="LiveId" clId="{3878E750-FEBD-4854-A82D-51F542592E8D}" dt="2024-07-10T07:17:28.722" v="142" actId="171"/>
          <ac:picMkLst>
            <pc:docMk/>
            <pc:sldMk cId="2005806319" sldId="259"/>
            <ac:picMk id="13" creationId="{526314B6-6623-5D63-B964-7B1D4F8EF0E7}"/>
          </ac:picMkLst>
        </pc:picChg>
        <pc:picChg chg="add mod">
          <ac:chgData name="Tammy Powell" userId="35fb1409c2f5492d" providerId="LiveId" clId="{3878E750-FEBD-4854-A82D-51F542592E8D}" dt="2024-07-10T07:17:58.554" v="145" actId="1076"/>
          <ac:picMkLst>
            <pc:docMk/>
            <pc:sldMk cId="2005806319" sldId="259"/>
            <ac:picMk id="14" creationId="{80113D9D-07E8-D4D3-5828-47D500D980CE}"/>
          </ac:picMkLst>
        </pc:picChg>
        <pc:picChg chg="add mod ord">
          <ac:chgData name="Tammy Powell" userId="35fb1409c2f5492d" providerId="LiveId" clId="{3878E750-FEBD-4854-A82D-51F542592E8D}" dt="2024-07-10T07:21:15.410" v="163" actId="166"/>
          <ac:picMkLst>
            <pc:docMk/>
            <pc:sldMk cId="2005806319" sldId="259"/>
            <ac:picMk id="15" creationId="{C0A6C425-21F3-514E-ED47-A58AB10F999B}"/>
          </ac:picMkLst>
        </pc:picChg>
        <pc:picChg chg="add mod">
          <ac:chgData name="Tammy Powell" userId="35fb1409c2f5492d" providerId="LiveId" clId="{3878E750-FEBD-4854-A82D-51F542592E8D}" dt="2024-07-10T07:21:33.406" v="169" actId="1076"/>
          <ac:picMkLst>
            <pc:docMk/>
            <pc:sldMk cId="2005806319" sldId="259"/>
            <ac:picMk id="16" creationId="{9D870AF3-7E39-6E20-D63F-9FD83252C04B}"/>
          </ac:picMkLst>
        </pc:picChg>
        <pc:picChg chg="add mod">
          <ac:chgData name="Tammy Powell" userId="35fb1409c2f5492d" providerId="LiveId" clId="{3878E750-FEBD-4854-A82D-51F542592E8D}" dt="2024-07-10T07:20:06.413" v="155" actId="1076"/>
          <ac:picMkLst>
            <pc:docMk/>
            <pc:sldMk cId="2005806319" sldId="259"/>
            <ac:picMk id="17" creationId="{88FEECFA-A9EA-4D36-1E92-82A1C58C1247}"/>
          </ac:picMkLst>
        </pc:picChg>
        <pc:picChg chg="add mod ord">
          <ac:chgData name="Tammy Powell" userId="35fb1409c2f5492d" providerId="LiveId" clId="{3878E750-FEBD-4854-A82D-51F542592E8D}" dt="2024-07-10T07:21:52.435" v="171" actId="1076"/>
          <ac:picMkLst>
            <pc:docMk/>
            <pc:sldMk cId="2005806319" sldId="259"/>
            <ac:picMk id="18" creationId="{059DE910-5A30-3E70-0F6F-58EF2AC366B0}"/>
          </ac:picMkLst>
        </pc:picChg>
        <pc:picChg chg="add del">
          <ac:chgData name="Tammy Powell" userId="35fb1409c2f5492d" providerId="LiveId" clId="{3878E750-FEBD-4854-A82D-51F542592E8D}" dt="2024-07-10T07:21:07.213" v="161" actId="478"/>
          <ac:picMkLst>
            <pc:docMk/>
            <pc:sldMk cId="2005806319" sldId="259"/>
            <ac:picMk id="19" creationId="{5C2890D6-1054-E750-A594-0D1FDF31709B}"/>
          </ac:picMkLst>
        </pc:picChg>
        <pc:picChg chg="add mod">
          <ac:chgData name="Tammy Powell" userId="35fb1409c2f5492d" providerId="LiveId" clId="{3878E750-FEBD-4854-A82D-51F542592E8D}" dt="2024-07-10T07:24:02.062" v="184" actId="1076"/>
          <ac:picMkLst>
            <pc:docMk/>
            <pc:sldMk cId="2005806319" sldId="259"/>
            <ac:picMk id="20" creationId="{B4095288-63D8-63DA-932F-3FFA267FAE7C}"/>
          </ac:picMkLst>
        </pc:picChg>
        <pc:picChg chg="add mod">
          <ac:chgData name="Tammy Powell" userId="35fb1409c2f5492d" providerId="LiveId" clId="{3878E750-FEBD-4854-A82D-51F542592E8D}" dt="2024-07-10T07:22:41.511" v="177" actId="1076"/>
          <ac:picMkLst>
            <pc:docMk/>
            <pc:sldMk cId="2005806319" sldId="259"/>
            <ac:picMk id="21" creationId="{2F049F05-044E-2884-B3C4-C8463D257D44}"/>
          </ac:picMkLst>
        </pc:picChg>
        <pc:picChg chg="add mod ord">
          <ac:chgData name="Tammy Powell" userId="35fb1409c2f5492d" providerId="LiveId" clId="{3878E750-FEBD-4854-A82D-51F542592E8D}" dt="2024-07-10T07:23:58.588" v="182" actId="167"/>
          <ac:picMkLst>
            <pc:docMk/>
            <pc:sldMk cId="2005806319" sldId="259"/>
            <ac:picMk id="22" creationId="{4E6136DD-84FE-0DFD-D492-E83989911D54}"/>
          </ac:picMkLst>
        </pc:picChg>
      </pc:sldChg>
      <pc:sldChg chg="modSp mod">
        <pc:chgData name="Tammy Powell" userId="35fb1409c2f5492d" providerId="LiveId" clId="{3878E750-FEBD-4854-A82D-51F542592E8D}" dt="2024-07-10T07:14:26.135" v="134" actId="1076"/>
        <pc:sldMkLst>
          <pc:docMk/>
          <pc:sldMk cId="1774959540" sldId="263"/>
        </pc:sldMkLst>
        <pc:spChg chg="mod">
          <ac:chgData name="Tammy Powell" userId="35fb1409c2f5492d" providerId="LiveId" clId="{3878E750-FEBD-4854-A82D-51F542592E8D}" dt="2024-07-10T07:14:26.135" v="134" actId="1076"/>
          <ac:spMkLst>
            <pc:docMk/>
            <pc:sldMk cId="1774959540" sldId="263"/>
            <ac:spMk id="2" creationId="{D94D7BE2-23E3-A6DE-4140-72D3BCFFC04A}"/>
          </ac:spMkLst>
        </pc:spChg>
      </pc:sldChg>
      <pc:sldChg chg="modSp mod">
        <pc:chgData name="Tammy Powell" userId="35fb1409c2f5492d" providerId="LiveId" clId="{3878E750-FEBD-4854-A82D-51F542592E8D}" dt="2024-07-10T07:07:40.745" v="32" actId="1076"/>
        <pc:sldMkLst>
          <pc:docMk/>
          <pc:sldMk cId="410724514" sldId="264"/>
        </pc:sldMkLst>
        <pc:spChg chg="mod">
          <ac:chgData name="Tammy Powell" userId="35fb1409c2f5492d" providerId="LiveId" clId="{3878E750-FEBD-4854-A82D-51F542592E8D}" dt="2024-07-10T07:07:40.745" v="32" actId="1076"/>
          <ac:spMkLst>
            <pc:docMk/>
            <pc:sldMk cId="410724514" sldId="264"/>
            <ac:spMk id="2" creationId="{823229AA-CB7E-2CFB-FFA4-5FC3550B7EAA}"/>
          </ac:spMkLst>
        </pc:spChg>
      </pc:sldChg>
      <pc:sldChg chg="modSp mod">
        <pc:chgData name="Tammy Powell" userId="35fb1409c2f5492d" providerId="LiveId" clId="{3878E750-FEBD-4854-A82D-51F542592E8D}" dt="2024-07-10T07:07:49.481" v="34" actId="113"/>
        <pc:sldMkLst>
          <pc:docMk/>
          <pc:sldMk cId="1316907080" sldId="265"/>
        </pc:sldMkLst>
        <pc:spChg chg="mod">
          <ac:chgData name="Tammy Powell" userId="35fb1409c2f5492d" providerId="LiveId" clId="{3878E750-FEBD-4854-A82D-51F542592E8D}" dt="2024-07-10T07:07:49.481" v="34" actId="113"/>
          <ac:spMkLst>
            <pc:docMk/>
            <pc:sldMk cId="1316907080" sldId="265"/>
            <ac:spMk id="2" creationId="{61B599F6-CEF0-5D59-191F-3D870E47AC15}"/>
          </ac:spMkLst>
        </pc:spChg>
      </pc:sldChg>
      <pc:sldChg chg="addSp modSp mod">
        <pc:chgData name="Tammy Powell" userId="35fb1409c2f5492d" providerId="LiveId" clId="{3878E750-FEBD-4854-A82D-51F542592E8D}" dt="2024-07-10T07:09:00.272" v="56" actId="20577"/>
        <pc:sldMkLst>
          <pc:docMk/>
          <pc:sldMk cId="2673095705" sldId="266"/>
        </pc:sldMkLst>
        <pc:spChg chg="add mod">
          <ac:chgData name="Tammy Powell" userId="35fb1409c2f5492d" providerId="LiveId" clId="{3878E750-FEBD-4854-A82D-51F542592E8D}" dt="2024-07-10T07:09:00.272" v="56" actId="20577"/>
          <ac:spMkLst>
            <pc:docMk/>
            <pc:sldMk cId="2673095705" sldId="266"/>
            <ac:spMk id="3" creationId="{256CD07A-9A66-9B44-A330-3D3C9B9FAB69}"/>
          </ac:spMkLst>
        </pc:spChg>
      </pc:sldChg>
      <pc:sldChg chg="addSp delSp modSp mod">
        <pc:chgData name="Tammy Powell" userId="35fb1409c2f5492d" providerId="LiveId" clId="{3878E750-FEBD-4854-A82D-51F542592E8D}" dt="2024-07-10T07:45:10.378" v="296" actId="1076"/>
        <pc:sldMkLst>
          <pc:docMk/>
          <pc:sldMk cId="3738998259" sldId="268"/>
        </pc:sldMkLst>
        <pc:spChg chg="mod">
          <ac:chgData name="Tammy Powell" userId="35fb1409c2f5492d" providerId="LiveId" clId="{3878E750-FEBD-4854-A82D-51F542592E8D}" dt="2024-07-10T07:10:28.226" v="75" actId="14100"/>
          <ac:spMkLst>
            <pc:docMk/>
            <pc:sldMk cId="3738998259" sldId="268"/>
            <ac:spMk id="2" creationId="{BB353853-D9FE-F47F-E030-57BBE3EF5257}"/>
          </ac:spMkLst>
        </pc:spChg>
        <pc:spChg chg="mod">
          <ac:chgData name="Tammy Powell" userId="35fb1409c2f5492d" providerId="LiveId" clId="{3878E750-FEBD-4854-A82D-51F542592E8D}" dt="2024-07-10T07:39:16.085" v="267"/>
          <ac:spMkLst>
            <pc:docMk/>
            <pc:sldMk cId="3738998259" sldId="268"/>
            <ac:spMk id="6" creationId="{B46D59DD-16C4-B4F3-0AFF-EF2EBACF44EC}"/>
          </ac:spMkLst>
        </pc:spChg>
        <pc:picChg chg="add mod">
          <ac:chgData name="Tammy Powell" userId="35fb1409c2f5492d" providerId="LiveId" clId="{3878E750-FEBD-4854-A82D-51F542592E8D}" dt="2024-07-10T07:45:10.378" v="296" actId="1076"/>
          <ac:picMkLst>
            <pc:docMk/>
            <pc:sldMk cId="3738998259" sldId="268"/>
            <ac:picMk id="3" creationId="{125F5C51-4114-70C4-707A-B27744D0203D}"/>
          </ac:picMkLst>
        </pc:picChg>
        <pc:picChg chg="add del">
          <ac:chgData name="Tammy Powell" userId="35fb1409c2f5492d" providerId="LiveId" clId="{3878E750-FEBD-4854-A82D-51F542592E8D}" dt="2024-07-10T07:34:47.153" v="225" actId="478"/>
          <ac:picMkLst>
            <pc:docMk/>
            <pc:sldMk cId="3738998259" sldId="268"/>
            <ac:picMk id="4" creationId="{16C21091-EFB4-E102-0CDC-6D056EDECC2C}"/>
          </ac:picMkLst>
        </pc:picChg>
        <pc:picChg chg="add mod">
          <ac:chgData name="Tammy Powell" userId="35fb1409c2f5492d" providerId="LiveId" clId="{3878E750-FEBD-4854-A82D-51F542592E8D}" dt="2024-07-10T07:45:05.623" v="295" actId="1076"/>
          <ac:picMkLst>
            <pc:docMk/>
            <pc:sldMk cId="3738998259" sldId="268"/>
            <ac:picMk id="7" creationId="{30372ADD-5650-CD03-A38B-A204A8B01043}"/>
          </ac:picMkLst>
        </pc:picChg>
        <pc:picChg chg="add mod">
          <ac:chgData name="Tammy Powell" userId="35fb1409c2f5492d" providerId="LiveId" clId="{3878E750-FEBD-4854-A82D-51F542592E8D}" dt="2024-07-10T07:38:40.502" v="265" actId="1076"/>
          <ac:picMkLst>
            <pc:docMk/>
            <pc:sldMk cId="3738998259" sldId="268"/>
            <ac:picMk id="8" creationId="{B6A44187-F5CF-EB13-EC28-C124B9092261}"/>
          </ac:picMkLst>
        </pc:picChg>
        <pc:picChg chg="add mod">
          <ac:chgData name="Tammy Powell" userId="35fb1409c2f5492d" providerId="LiveId" clId="{3878E750-FEBD-4854-A82D-51F542592E8D}" dt="2024-07-10T07:44:45.215" v="291" actId="1076"/>
          <ac:picMkLst>
            <pc:docMk/>
            <pc:sldMk cId="3738998259" sldId="268"/>
            <ac:picMk id="9" creationId="{1825BCF3-5B68-6180-6FAC-D1A2E7380E40}"/>
          </ac:picMkLst>
        </pc:picChg>
        <pc:picChg chg="add mod">
          <ac:chgData name="Tammy Powell" userId="35fb1409c2f5492d" providerId="LiveId" clId="{3878E750-FEBD-4854-A82D-51F542592E8D}" dt="2024-07-10T07:44:41.826" v="290" actId="1076"/>
          <ac:picMkLst>
            <pc:docMk/>
            <pc:sldMk cId="3738998259" sldId="268"/>
            <ac:picMk id="10" creationId="{6A88A1B0-D575-4216-9F82-4242A8C5F654}"/>
          </ac:picMkLst>
        </pc:picChg>
        <pc:picChg chg="add del mod">
          <ac:chgData name="Tammy Powell" userId="35fb1409c2f5492d" providerId="LiveId" clId="{3878E750-FEBD-4854-A82D-51F542592E8D}" dt="2024-07-10T07:43:00.506" v="274" actId="478"/>
          <ac:picMkLst>
            <pc:docMk/>
            <pc:sldMk cId="3738998259" sldId="268"/>
            <ac:picMk id="11" creationId="{47BCA89C-4253-4251-71BA-DD321FEE54F6}"/>
          </ac:picMkLst>
        </pc:picChg>
        <pc:picChg chg="add mod">
          <ac:chgData name="Tammy Powell" userId="35fb1409c2f5492d" providerId="LiveId" clId="{3878E750-FEBD-4854-A82D-51F542592E8D}" dt="2024-07-10T07:44:38.812" v="289" actId="1076"/>
          <ac:picMkLst>
            <pc:docMk/>
            <pc:sldMk cId="3738998259" sldId="268"/>
            <ac:picMk id="12" creationId="{68D5773B-331C-AC8C-F969-C2076FD2EB00}"/>
          </ac:picMkLst>
        </pc:picChg>
        <pc:picChg chg="add mod">
          <ac:chgData name="Tammy Powell" userId="35fb1409c2f5492d" providerId="LiveId" clId="{3878E750-FEBD-4854-A82D-51F542592E8D}" dt="2024-07-10T07:44:56.179" v="294" actId="1076"/>
          <ac:picMkLst>
            <pc:docMk/>
            <pc:sldMk cId="3738998259" sldId="268"/>
            <ac:picMk id="13" creationId="{F0D09018-1829-3DB0-C988-1F06C51CA16C}"/>
          </ac:picMkLst>
        </pc:picChg>
      </pc:sldChg>
      <pc:sldChg chg="addSp delSp modSp add mod ord setBg delDesignElem">
        <pc:chgData name="Tammy Powell" userId="35fb1409c2f5492d" providerId="LiveId" clId="{3878E750-FEBD-4854-A82D-51F542592E8D}" dt="2024-07-10T07:14:43.829" v="136" actId="1076"/>
        <pc:sldMkLst>
          <pc:docMk/>
          <pc:sldMk cId="1666827362" sldId="271"/>
        </pc:sldMkLst>
        <pc:spChg chg="add mod">
          <ac:chgData name="Tammy Powell" userId="35fb1409c2f5492d" providerId="LiveId" clId="{3878E750-FEBD-4854-A82D-51F542592E8D}" dt="2024-07-10T07:14:43.829" v="136" actId="1076"/>
          <ac:spMkLst>
            <pc:docMk/>
            <pc:sldMk cId="1666827362" sldId="271"/>
            <ac:spMk id="2" creationId="{7918E527-D3F7-D1C9-2565-C13EF196E466}"/>
          </ac:spMkLst>
        </pc:spChg>
        <pc:spChg chg="del">
          <ac:chgData name="Tammy Powell" userId="35fb1409c2f5492d" providerId="LiveId" clId="{3878E750-FEBD-4854-A82D-51F542592E8D}" dt="2024-07-10T07:02:27.737" v="3"/>
          <ac:spMkLst>
            <pc:docMk/>
            <pc:sldMk cId="1666827362" sldId="271"/>
            <ac:spMk id="23" creationId="{329E69AA-EBCE-499E-81FE-10A8414B1A60}"/>
          </ac:spMkLst>
        </pc:spChg>
        <pc:spChg chg="mod">
          <ac:chgData name="Tammy Powell" userId="35fb1409c2f5492d" providerId="LiveId" clId="{3878E750-FEBD-4854-A82D-51F542592E8D}" dt="2024-07-10T07:05:06.359" v="22" actId="1076"/>
          <ac:spMkLst>
            <pc:docMk/>
            <pc:sldMk cId="1666827362" sldId="271"/>
            <ac:spMk id="30" creationId="{4C5CFD38-EFF0-FC4E-D566-D1253F21CD5D}"/>
          </ac:spMkLst>
        </pc:spChg>
        <pc:picChg chg="mod">
          <ac:chgData name="Tammy Powell" userId="35fb1409c2f5492d" providerId="LiveId" clId="{3878E750-FEBD-4854-A82D-51F542592E8D}" dt="2024-07-10T07:14:39.417" v="135" actId="1076"/>
          <ac:picMkLst>
            <pc:docMk/>
            <pc:sldMk cId="1666827362" sldId="271"/>
            <ac:picMk id="26" creationId="{32A99B9C-A16B-ECC4-FCCC-87E403BE10E0}"/>
          </ac:picMkLst>
        </pc:picChg>
      </pc:sldChg>
      <pc:sldChg chg="addSp delSp modSp add mod setBg delDesignElem">
        <pc:chgData name="Tammy Powell" userId="35fb1409c2f5492d" providerId="LiveId" clId="{3878E750-FEBD-4854-A82D-51F542592E8D}" dt="2024-07-10T07:29:51.755" v="211" actId="1076"/>
        <pc:sldMkLst>
          <pc:docMk/>
          <pc:sldMk cId="2599388781" sldId="272"/>
        </pc:sldMkLst>
        <pc:spChg chg="add mod">
          <ac:chgData name="Tammy Powell" userId="35fb1409c2f5492d" providerId="LiveId" clId="{3878E750-FEBD-4854-A82D-51F542592E8D}" dt="2024-07-10T07:14:54.946" v="137" actId="1076"/>
          <ac:spMkLst>
            <pc:docMk/>
            <pc:sldMk cId="2599388781" sldId="272"/>
            <ac:spMk id="2" creationId="{22D42871-48FD-CBAF-8EA0-5762A7D007BE}"/>
          </ac:spMkLst>
        </pc:spChg>
        <pc:spChg chg="mod">
          <ac:chgData name="Tammy Powell" userId="35fb1409c2f5492d" providerId="LiveId" clId="{3878E750-FEBD-4854-A82D-51F542592E8D}" dt="2024-07-10T07:06:08.935" v="27" actId="207"/>
          <ac:spMkLst>
            <pc:docMk/>
            <pc:sldMk cId="2599388781" sldId="272"/>
            <ac:spMk id="4" creationId="{49B2228E-1984-85B3-C7F3-0C56296A1F64}"/>
          </ac:spMkLst>
        </pc:spChg>
        <pc:spChg chg="del">
          <ac:chgData name="Tammy Powell" userId="35fb1409c2f5492d" providerId="LiveId" clId="{3878E750-FEBD-4854-A82D-51F542592E8D}" dt="2024-07-10T07:02:52.777" v="7"/>
          <ac:spMkLst>
            <pc:docMk/>
            <pc:sldMk cId="2599388781" sldId="272"/>
            <ac:spMk id="18" creationId="{09F1E851-CD33-4DE3-B862-1D439E2BB568}"/>
          </ac:spMkLst>
        </pc:spChg>
        <pc:picChg chg="add mod">
          <ac:chgData name="Tammy Powell" userId="35fb1409c2f5492d" providerId="LiveId" clId="{3878E750-FEBD-4854-A82D-51F542592E8D}" dt="2024-07-10T07:28:42.835" v="208" actId="1076"/>
          <ac:picMkLst>
            <pc:docMk/>
            <pc:sldMk cId="2599388781" sldId="272"/>
            <ac:picMk id="3" creationId="{F4182EEE-A44B-A0C2-BDE4-B2730ADA3F32}"/>
          </ac:picMkLst>
        </pc:picChg>
        <pc:picChg chg="add mod">
          <ac:chgData name="Tammy Powell" userId="35fb1409c2f5492d" providerId="LiveId" clId="{3878E750-FEBD-4854-A82D-51F542592E8D}" dt="2024-07-10T07:29:44.167" v="210" actId="1076"/>
          <ac:picMkLst>
            <pc:docMk/>
            <pc:sldMk cId="2599388781" sldId="272"/>
            <ac:picMk id="5" creationId="{7058A3CA-19C7-691F-3D56-6D855288994C}"/>
          </ac:picMkLst>
        </pc:picChg>
        <pc:picChg chg="mod">
          <ac:chgData name="Tammy Powell" userId="35fb1409c2f5492d" providerId="LiveId" clId="{3878E750-FEBD-4854-A82D-51F542592E8D}" dt="2024-07-10T07:29:51.755" v="211" actId="1076"/>
          <ac:picMkLst>
            <pc:docMk/>
            <pc:sldMk cId="2599388781" sldId="272"/>
            <ac:picMk id="54" creationId="{CCA68707-D428-96A2-2C17-7E03920BC170}"/>
          </ac:picMkLst>
        </pc:picChg>
      </pc:sldChg>
      <pc:sldChg chg="addSp delSp modSp add mod setBg delDesignElem">
        <pc:chgData name="Tammy Powell" userId="35fb1409c2f5492d" providerId="LiveId" clId="{3878E750-FEBD-4854-A82D-51F542592E8D}" dt="2024-07-10T07:30:49.323" v="213" actId="1076"/>
        <pc:sldMkLst>
          <pc:docMk/>
          <pc:sldMk cId="2543308798" sldId="273"/>
        </pc:sldMkLst>
        <pc:spChg chg="add mod">
          <ac:chgData name="Tammy Powell" userId="35fb1409c2f5492d" providerId="LiveId" clId="{3878E750-FEBD-4854-A82D-51F542592E8D}" dt="2024-07-10T07:09:48.647" v="65" actId="14100"/>
          <ac:spMkLst>
            <pc:docMk/>
            <pc:sldMk cId="2543308798" sldId="273"/>
            <ac:spMk id="2" creationId="{C73E0C06-257C-870C-3C4B-C97FB80457DA}"/>
          </ac:spMkLst>
        </pc:spChg>
        <pc:spChg chg="mod">
          <ac:chgData name="Tammy Powell" userId="35fb1409c2f5492d" providerId="LiveId" clId="{3878E750-FEBD-4854-A82D-51F542592E8D}" dt="2024-07-10T07:07:15.321" v="31" actId="207"/>
          <ac:spMkLst>
            <pc:docMk/>
            <pc:sldMk cId="2543308798" sldId="273"/>
            <ac:spMk id="4" creationId="{7A6E1458-3995-34EC-3D05-47CED0600BBD}"/>
          </ac:spMkLst>
        </pc:spChg>
        <pc:spChg chg="del">
          <ac:chgData name="Tammy Powell" userId="35fb1409c2f5492d" providerId="LiveId" clId="{3878E750-FEBD-4854-A82D-51F542592E8D}" dt="2024-07-10T07:09:39.640" v="62"/>
          <ac:spMkLst>
            <pc:docMk/>
            <pc:sldMk cId="2543308798" sldId="273"/>
            <ac:spMk id="5" creationId="{EFEB9C03-9039-CF1C-3C84-77DCCD0BD264}"/>
          </ac:spMkLst>
        </pc:spChg>
        <pc:spChg chg="del">
          <ac:chgData name="Tammy Powell" userId="35fb1409c2f5492d" providerId="LiveId" clId="{3878E750-FEBD-4854-A82D-51F542592E8D}" dt="2024-07-10T07:03:00.285" v="9"/>
          <ac:spMkLst>
            <pc:docMk/>
            <pc:sldMk cId="2543308798" sldId="273"/>
            <ac:spMk id="14" creationId="{5905AACD-5279-4270-B933-D48329B24471}"/>
          </ac:spMkLst>
        </pc:spChg>
        <pc:picChg chg="add mod">
          <ac:chgData name="Tammy Powell" userId="35fb1409c2f5492d" providerId="LiveId" clId="{3878E750-FEBD-4854-A82D-51F542592E8D}" dt="2024-07-10T07:30:49.323" v="213" actId="1076"/>
          <ac:picMkLst>
            <pc:docMk/>
            <pc:sldMk cId="2543308798" sldId="273"/>
            <ac:picMk id="3" creationId="{B519BF9C-4DA3-B6D1-3CED-EB3A211C41A7}"/>
          </ac:picMkLst>
        </pc:picChg>
      </pc:sldChg>
      <pc:sldChg chg="addSp delSp modSp add mod setBg delDesignElem">
        <pc:chgData name="Tammy Powell" userId="35fb1409c2f5492d" providerId="LiveId" clId="{3878E750-FEBD-4854-A82D-51F542592E8D}" dt="2024-07-10T07:32:03.795" v="218" actId="1076"/>
        <pc:sldMkLst>
          <pc:docMk/>
          <pc:sldMk cId="462070176" sldId="274"/>
        </pc:sldMkLst>
        <pc:spChg chg="add mod">
          <ac:chgData name="Tammy Powell" userId="35fb1409c2f5492d" providerId="LiveId" clId="{3878E750-FEBD-4854-A82D-51F542592E8D}" dt="2024-07-10T07:10:03.663" v="69" actId="14100"/>
          <ac:spMkLst>
            <pc:docMk/>
            <pc:sldMk cId="462070176" sldId="274"/>
            <ac:spMk id="2" creationId="{F97C2E07-A100-6534-D9E3-B2F52BEF7464}"/>
          </ac:spMkLst>
        </pc:spChg>
        <pc:spChg chg="del">
          <ac:chgData name="Tammy Powell" userId="35fb1409c2f5492d" providerId="LiveId" clId="{3878E750-FEBD-4854-A82D-51F542592E8D}" dt="2024-07-10T07:09:56.127" v="66"/>
          <ac:spMkLst>
            <pc:docMk/>
            <pc:sldMk cId="462070176" sldId="274"/>
            <ac:spMk id="4" creationId="{27F33CCF-CC76-A16E-4165-86A283CC3BE6}"/>
          </ac:spMkLst>
        </pc:spChg>
        <pc:spChg chg="del">
          <ac:chgData name="Tammy Powell" userId="35fb1409c2f5492d" providerId="LiveId" clId="{3878E750-FEBD-4854-A82D-51F542592E8D}" dt="2024-07-10T07:03:08.060" v="11"/>
          <ac:spMkLst>
            <pc:docMk/>
            <pc:sldMk cId="462070176" sldId="274"/>
            <ac:spMk id="16" creationId="{09F1E851-CD33-4DE3-B862-1D439E2BB568}"/>
          </ac:spMkLst>
        </pc:spChg>
        <pc:spChg chg="mod">
          <ac:chgData name="Tammy Powell" userId="35fb1409c2f5492d" providerId="LiveId" clId="{3878E750-FEBD-4854-A82D-51F542592E8D}" dt="2024-07-10T07:31:54.408" v="216" actId="1076"/>
          <ac:spMkLst>
            <pc:docMk/>
            <pc:sldMk cId="462070176" sldId="274"/>
            <ac:spMk id="17" creationId="{5FC2ECCF-080A-5AF1-4A22-1B775C6F34A8}"/>
          </ac:spMkLst>
        </pc:spChg>
        <pc:picChg chg="add mod">
          <ac:chgData name="Tammy Powell" userId="35fb1409c2f5492d" providerId="LiveId" clId="{3878E750-FEBD-4854-A82D-51F542592E8D}" dt="2024-07-10T07:32:03.795" v="218" actId="1076"/>
          <ac:picMkLst>
            <pc:docMk/>
            <pc:sldMk cId="462070176" sldId="274"/>
            <ac:picMk id="3" creationId="{86D8344B-7992-F7AA-56FA-C5F7F5293178}"/>
          </ac:picMkLst>
        </pc:picChg>
      </pc:sldChg>
      <pc:sldChg chg="addSp delSp modSp add mod setBg delDesignElem">
        <pc:chgData name="Tammy Powell" userId="35fb1409c2f5492d" providerId="LiveId" clId="{3878E750-FEBD-4854-A82D-51F542592E8D}" dt="2024-07-10T07:32:46.161" v="220" actId="1076"/>
        <pc:sldMkLst>
          <pc:docMk/>
          <pc:sldMk cId="4231528907" sldId="275"/>
        </pc:sldMkLst>
        <pc:spChg chg="add mod">
          <ac:chgData name="Tammy Powell" userId="35fb1409c2f5492d" providerId="LiveId" clId="{3878E750-FEBD-4854-A82D-51F542592E8D}" dt="2024-07-10T07:10:19.604" v="73" actId="14100"/>
          <ac:spMkLst>
            <pc:docMk/>
            <pc:sldMk cId="4231528907" sldId="275"/>
            <ac:spMk id="2" creationId="{CD3A0FF5-457D-9C9D-B6A1-01FA5652DBC8}"/>
          </ac:spMkLst>
        </pc:spChg>
        <pc:spChg chg="del">
          <ac:chgData name="Tammy Powell" userId="35fb1409c2f5492d" providerId="LiveId" clId="{3878E750-FEBD-4854-A82D-51F542592E8D}" dt="2024-07-10T07:10:08.599" v="70"/>
          <ac:spMkLst>
            <pc:docMk/>
            <pc:sldMk cId="4231528907" sldId="275"/>
            <ac:spMk id="5" creationId="{93D27409-CC5F-A8AB-77B4-0821D5F2EC14}"/>
          </ac:spMkLst>
        </pc:spChg>
        <pc:spChg chg="del">
          <ac:chgData name="Tammy Powell" userId="35fb1409c2f5492d" providerId="LiveId" clId="{3878E750-FEBD-4854-A82D-51F542592E8D}" dt="2024-07-10T07:03:14.787" v="13"/>
          <ac:spMkLst>
            <pc:docMk/>
            <pc:sldMk cId="4231528907" sldId="275"/>
            <ac:spMk id="41" creationId="{65191775-8008-4201-9F98-B55A5286212C}"/>
          </ac:spMkLst>
        </pc:spChg>
        <pc:spChg chg="mod">
          <ac:chgData name="Tammy Powell" userId="35fb1409c2f5492d" providerId="LiveId" clId="{3878E750-FEBD-4854-A82D-51F542592E8D}" dt="2024-07-10T07:11:08.234" v="81" actId="207"/>
          <ac:spMkLst>
            <pc:docMk/>
            <pc:sldMk cId="4231528907" sldId="275"/>
            <ac:spMk id="61" creationId="{49B2228E-1984-85B3-C7F3-0C56296A1F64}"/>
          </ac:spMkLst>
        </pc:spChg>
        <pc:graphicFrameChg chg="mod">
          <ac:chgData name="Tammy Powell" userId="35fb1409c2f5492d" providerId="LiveId" clId="{3878E750-FEBD-4854-A82D-51F542592E8D}" dt="2024-07-10T07:12:10.629" v="114" actId="14861"/>
          <ac:graphicFrameMkLst>
            <pc:docMk/>
            <pc:sldMk cId="4231528907" sldId="275"/>
            <ac:graphicFrameMk id="3" creationId="{F25D7EBE-B9B7-4BA5-2F01-A9EDA8A9AA47}"/>
          </ac:graphicFrameMkLst>
        </pc:graphicFrameChg>
        <pc:picChg chg="add mod">
          <ac:chgData name="Tammy Powell" userId="35fb1409c2f5492d" providerId="LiveId" clId="{3878E750-FEBD-4854-A82D-51F542592E8D}" dt="2024-07-10T07:32:46.161" v="220" actId="1076"/>
          <ac:picMkLst>
            <pc:docMk/>
            <pc:sldMk cId="4231528907" sldId="275"/>
            <ac:picMk id="4" creationId="{7B99095A-C15E-A281-B0C1-907A62F50E6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C3876B-AC80-317D-B43B-6A0E9EF506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F843B184-2E5E-FBBF-C47F-62ECAE7753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B2AA6C-B710-4125-91E0-B06B981D8258}" type="datetimeFigureOut">
              <a:rPr lang="en-AU" smtClean="0"/>
              <a:t>11/07/2024</a:t>
            </a:fld>
            <a:endParaRPr lang="en-AU"/>
          </a:p>
        </p:txBody>
      </p:sp>
      <p:sp>
        <p:nvSpPr>
          <p:cNvPr id="4" name="Footer Placeholder 3">
            <a:extLst>
              <a:ext uri="{FF2B5EF4-FFF2-40B4-BE49-F238E27FC236}">
                <a16:creationId xmlns:a16="http://schemas.microsoft.com/office/drawing/2014/main" id="{31705A2C-0895-6302-1E52-48B18CA6C3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B719F2CB-7220-FDAA-91E7-1CB2470290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87DC48-E30B-42B2-9A96-D96284710F71}" type="slidenum">
              <a:rPr lang="en-AU" smtClean="0"/>
              <a:t>‹#›</a:t>
            </a:fld>
            <a:endParaRPr lang="en-AU"/>
          </a:p>
        </p:txBody>
      </p:sp>
    </p:spTree>
    <p:extLst>
      <p:ext uri="{BB962C8B-B14F-4D97-AF65-F5344CB8AC3E}">
        <p14:creationId xmlns:p14="http://schemas.microsoft.com/office/powerpoint/2010/main" val="60877914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674F7-A4A8-470D-ADEF-4835D3475178}" type="datetimeFigureOut">
              <a:rPr lang="en-AU" smtClean="0"/>
              <a:t>11/07/2024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6A9FA4-B861-4AF6-999B-D162214A1BD6}" type="slidenum">
              <a:rPr lang="en-AU" smtClean="0"/>
              <a:t>‹#›</a:t>
            </a:fld>
            <a:endParaRPr lang="en-AU"/>
          </a:p>
        </p:txBody>
      </p:sp>
    </p:spTree>
    <p:extLst>
      <p:ext uri="{BB962C8B-B14F-4D97-AF65-F5344CB8AC3E}">
        <p14:creationId xmlns:p14="http://schemas.microsoft.com/office/powerpoint/2010/main" val="188722278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a:t>
            </a:fld>
            <a:endParaRPr lang="en-AU"/>
          </a:p>
        </p:txBody>
      </p:sp>
    </p:spTree>
    <p:extLst>
      <p:ext uri="{BB962C8B-B14F-4D97-AF65-F5344CB8AC3E}">
        <p14:creationId xmlns:p14="http://schemas.microsoft.com/office/powerpoint/2010/main" val="3465027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ERD diagram shows the relationships between the 'Movies', 'Genres', and 'Languages' tables. The 'Movies' table is central, connected to 'Genres' through the '</a:t>
            </a:r>
            <a:r>
              <a:rPr lang="en-GB" dirty="0" err="1"/>
              <a:t>Movie_Genre</a:t>
            </a:r>
            <a:r>
              <a:rPr lang="en-GB" dirty="0"/>
              <a:t>' associative table and to 'Languages' through a direct relationship. Each movie can belong to multiple genres and be associated with a specific language, providing a comprehensive way to organize movie data."</a:t>
            </a:r>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10</a:t>
            </a:fld>
            <a:endParaRPr lang="en-AU"/>
          </a:p>
        </p:txBody>
      </p:sp>
    </p:spTree>
    <p:extLst>
      <p:ext uri="{BB962C8B-B14F-4D97-AF65-F5344CB8AC3E}">
        <p14:creationId xmlns:p14="http://schemas.microsoft.com/office/powerpoint/2010/main" val="1229568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 have a scatterplot representing the top 10 movies by vote average and vote count. The size of the bubbles indicates the vote count, with larger bubbles representing more votes. </a:t>
            </a:r>
          </a:p>
          <a:p>
            <a:endParaRPr lang="en-GB" dirty="0"/>
          </a:p>
          <a:p>
            <a:r>
              <a:rPr lang="en-GB" dirty="0"/>
              <a:t>'Parasite’ has the highest vote average, slightly above 8.5, and a substantial vote count. 'Avengers: Endgame' is notable for its very high vote count, around 25,000, although its vote average is slightly lower at about 8.3. Movies like 'Spider-Man: Across the Spider-Verse' and 'Justice League Dark: </a:t>
            </a:r>
            <a:r>
              <a:rPr lang="en-GB" dirty="0" err="1"/>
              <a:t>Apokolips</a:t>
            </a:r>
            <a:r>
              <a:rPr lang="en-GB" dirty="0"/>
              <a:t> War' also have high vote averages, indicating strong audience feedback. </a:t>
            </a:r>
          </a:p>
          <a:p>
            <a:endParaRPr lang="en-GB" dirty="0"/>
          </a:p>
          <a:p>
            <a:r>
              <a:rPr lang="en-GB" dirty="0"/>
              <a:t>This plot effectively shows how popular movies don't always have the highest average ratings, highlighting the balance between quantity and quality in audience votes."</a:t>
            </a:r>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11</a:t>
            </a:fld>
            <a:endParaRPr lang="en-AU"/>
          </a:p>
        </p:txBody>
      </p:sp>
    </p:spTree>
    <p:extLst>
      <p:ext uri="{BB962C8B-B14F-4D97-AF65-F5344CB8AC3E}">
        <p14:creationId xmlns:p14="http://schemas.microsoft.com/office/powerpoint/2010/main" val="3844541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on, we have a bar chart showcasing the top 10 English-speaking movies by vote count. </a:t>
            </a:r>
          </a:p>
          <a:p>
            <a:endParaRPr lang="en-GB" dirty="0"/>
          </a:p>
          <a:p>
            <a:r>
              <a:rPr lang="en-GB" dirty="0"/>
              <a:t>'Avengers' leads with the highest vote count, nearing 25,000 votes, followed by 'Joker' and 'Spider-Man: No Way Home', both with high vote counts around 20,000. Other notable entries include 'Spider-Man: Far From Home', 'Captain Marvel', and 'Once Upon a Time... in Hollywood’.</a:t>
            </a:r>
          </a:p>
          <a:p>
            <a:endParaRPr lang="en-GB" dirty="0"/>
          </a:p>
          <a:p>
            <a:r>
              <a:rPr lang="en-GB" dirty="0"/>
              <a:t>Interestingly, 'Avatar: The Way of Water' and 'Knives Out' have the lowest vote counts among the top 10, despite being popular films. This chart provides a clear visual of the popularity and audience engagement with these movies."</a:t>
            </a:r>
          </a:p>
          <a:p>
            <a:endParaRPr lang="en-GB" dirty="0"/>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12</a:t>
            </a:fld>
            <a:endParaRPr lang="en-AU"/>
          </a:p>
        </p:txBody>
      </p:sp>
    </p:spTree>
    <p:extLst>
      <p:ext uri="{BB962C8B-B14F-4D97-AF65-F5344CB8AC3E}">
        <p14:creationId xmlns:p14="http://schemas.microsoft.com/office/powerpoint/2010/main" val="963274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are the top 10 foreign language movies by vote count. </a:t>
            </a:r>
          </a:p>
          <a:p>
            <a:endParaRPr lang="en-GB" dirty="0"/>
          </a:p>
          <a:p>
            <a:r>
              <a:rPr lang="en-GB" dirty="0"/>
              <a:t>Leading the list is 'Parasite’ again with nearly 17,000 votes. '365 Days,' a Polish movie, follows with 8,500 votes. 'The Platform,' a Spanish film comes in at 7,000 votes. </a:t>
            </a:r>
          </a:p>
          <a:p>
            <a:endParaRPr lang="en-GB" dirty="0"/>
          </a:p>
          <a:p>
            <a:r>
              <a:rPr lang="en-GB" dirty="0"/>
              <a:t>Other fan favourites include 'Miracle in Cell No. 7,' 'Demon Slayer: </a:t>
            </a:r>
            <a:r>
              <a:rPr lang="en-GB" dirty="0" err="1"/>
              <a:t>Mugen</a:t>
            </a:r>
            <a:r>
              <a:rPr lang="en-GB" dirty="0"/>
              <a:t> Train,' and 'All Quiet on the Western Front.' These films highlight the diverse storytelling and wide-reaching impact of international cinema."</a:t>
            </a:r>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13</a:t>
            </a:fld>
            <a:endParaRPr lang="en-AU"/>
          </a:p>
        </p:txBody>
      </p:sp>
    </p:spTree>
    <p:extLst>
      <p:ext uri="{BB962C8B-B14F-4D97-AF65-F5344CB8AC3E}">
        <p14:creationId xmlns:p14="http://schemas.microsoft.com/office/powerpoint/2010/main" val="3227557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Lastly, I'd like to share some insights into the popularity of foreign movies based on the languages they are produced in, showcasing the global diversity in cinema."</a:t>
            </a:r>
          </a:p>
          <a:p>
            <a:endParaRPr lang="en-GB" dirty="0"/>
          </a:p>
          <a:p>
            <a:r>
              <a:rPr lang="en-GB" dirty="0"/>
              <a:t>"Japanese films lead the chart with over 1400 points. Spanish films come in second with around 800 points. French movies follow with about 500 points. Additionally, films in languages like German, Italian, Norwegian, Korean, Polish, Telugu, and Turkish contribute significantly to the global film landscape, showcasing a variety of cultural narratives.“ </a:t>
            </a:r>
          </a:p>
          <a:p>
            <a:endParaRPr lang="en-GB" dirty="0"/>
          </a:p>
          <a:p>
            <a:r>
              <a:rPr lang="en-GB" dirty="0"/>
              <a:t>This highlights the cultural exchange through cinema and how foreign films contribute to a better understanding of global narratives and perspectives.</a:t>
            </a:r>
          </a:p>
          <a:p>
            <a:endParaRPr lang="en-GB" dirty="0"/>
          </a:p>
          <a:p>
            <a:r>
              <a:rPr lang="en-GB" dirty="0"/>
              <a:t>Thank you.</a:t>
            </a:r>
          </a:p>
          <a:p>
            <a:endParaRPr lang="en-GB" dirty="0"/>
          </a:p>
          <a:p>
            <a:endParaRPr lang="en-GB" dirty="0"/>
          </a:p>
          <a:p>
            <a:endParaRPr lang="en-GB" dirty="0"/>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14</a:t>
            </a:fld>
            <a:endParaRPr lang="en-AU"/>
          </a:p>
        </p:txBody>
      </p:sp>
    </p:spTree>
    <p:extLst>
      <p:ext uri="{BB962C8B-B14F-4D97-AF65-F5344CB8AC3E}">
        <p14:creationId xmlns:p14="http://schemas.microsoft.com/office/powerpoint/2010/main" val="3932495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p>
            <a:fld id="{3649FF2B-91F0-4FDF-B163-0C97CC6F89F0}" type="datetime1">
              <a:rPr lang="en-US" smtClean="0"/>
              <a:t>7/11/2024</a:t>
            </a:fld>
            <a:endParaRPr lang="en-US"/>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568832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C0AF-44D0-4830-AF13-49B8522BE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B4D8C-6045-47B3-9A0C-F2215A90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9A9F1-F398-416A-A8C0-0A36D838DD15}"/>
              </a:ext>
            </a:extLst>
          </p:cNvPr>
          <p:cNvSpPr>
            <a:spLocks noGrp="1"/>
          </p:cNvSpPr>
          <p:nvPr>
            <p:ph type="dt" sz="half" idx="10"/>
          </p:nvPr>
        </p:nvSpPr>
        <p:spPr/>
        <p:txBody>
          <a:bodyPr/>
          <a:lstStyle/>
          <a:p>
            <a:fld id="{072503A6-968E-49F3-A118-95D50FEBF1D6}" type="datetime1">
              <a:rPr lang="en-US" smtClean="0"/>
              <a:t>7/11/2024</a:t>
            </a:fld>
            <a:endParaRPr lang="en-US"/>
          </a:p>
        </p:txBody>
      </p:sp>
      <p:sp>
        <p:nvSpPr>
          <p:cNvPr id="5" name="Footer Placeholder 4">
            <a:extLst>
              <a:ext uri="{FF2B5EF4-FFF2-40B4-BE49-F238E27FC236}">
                <a16:creationId xmlns:a16="http://schemas.microsoft.com/office/drawing/2014/main" id="{6E37F801-C9FB-4A34-8386-BA9FBACCB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05176-F6E9-4997-8355-74F2A4560A65}"/>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044640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BC807-13E1-4F3F-83FA-FD9BD24F3B1F}"/>
              </a:ext>
            </a:extLst>
          </p:cNvPr>
          <p:cNvSpPr>
            <a:spLocks noGrp="1"/>
          </p:cNvSpPr>
          <p:nvPr>
            <p:ph type="title" orient="vert"/>
          </p:nvPr>
        </p:nvSpPr>
        <p:spPr>
          <a:xfrm>
            <a:off x="8986520" y="647699"/>
            <a:ext cx="2291080" cy="52959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B7E2EAA-155E-482E-A2B8-547653B253EE}"/>
              </a:ext>
            </a:extLst>
          </p:cNvPr>
          <p:cNvSpPr>
            <a:spLocks noGrp="1"/>
          </p:cNvSpPr>
          <p:nvPr>
            <p:ph type="body" orient="vert" idx="1"/>
          </p:nvPr>
        </p:nvSpPr>
        <p:spPr>
          <a:xfrm>
            <a:off x="652371" y="647699"/>
            <a:ext cx="8120789"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A4BDC-BDD0-417D-AF7C-516EE556D7E4}"/>
              </a:ext>
            </a:extLst>
          </p:cNvPr>
          <p:cNvSpPr>
            <a:spLocks noGrp="1"/>
          </p:cNvSpPr>
          <p:nvPr>
            <p:ph type="dt" sz="half" idx="10"/>
          </p:nvPr>
        </p:nvSpPr>
        <p:spPr/>
        <p:txBody>
          <a:bodyPr/>
          <a:lstStyle/>
          <a:p>
            <a:fld id="{0FBE7984-EF11-47A7-B292-601FC847E7B2}" type="datetime1">
              <a:rPr lang="en-US" smtClean="0"/>
              <a:t>7/11/2024</a:t>
            </a:fld>
            <a:endParaRPr lang="en-US"/>
          </a:p>
        </p:txBody>
      </p:sp>
      <p:sp>
        <p:nvSpPr>
          <p:cNvPr id="5" name="Footer Placeholder 4">
            <a:extLst>
              <a:ext uri="{FF2B5EF4-FFF2-40B4-BE49-F238E27FC236}">
                <a16:creationId xmlns:a16="http://schemas.microsoft.com/office/drawing/2014/main" id="{0EF663EC-23F9-4202-80F3-F8E550884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8402D-7367-485B-AEA6-5AB2B8209D1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709192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477AE2CA-7290-4BDF-A212-770CC48B6185}" type="datetime1">
              <a:rPr lang="en-US" smtClean="0"/>
              <a:t>7/11/2024</a:t>
            </a:fld>
            <a:endParaRPr lang="en-US"/>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836804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96BE-9AF9-4E97-9204-5B672D797384}"/>
              </a:ext>
            </a:extLst>
          </p:cNvPr>
          <p:cNvSpPr>
            <a:spLocks noGrp="1"/>
          </p:cNvSpPr>
          <p:nvPr>
            <p:ph type="title"/>
          </p:nvPr>
        </p:nvSpPr>
        <p:spPr>
          <a:xfrm>
            <a:off x="1981200" y="2362200"/>
            <a:ext cx="7696200" cy="24003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5EDF98A-E8AE-4443-9A8C-CB35DEB2CE60}"/>
              </a:ext>
            </a:extLst>
          </p:cNvPr>
          <p:cNvSpPr>
            <a:spLocks noGrp="1"/>
          </p:cNvSpPr>
          <p:nvPr>
            <p:ph type="body" idx="1"/>
          </p:nvPr>
        </p:nvSpPr>
        <p:spPr>
          <a:xfrm>
            <a:off x="1981200" y="5067300"/>
            <a:ext cx="7696200" cy="87630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7114B-35CB-40C5-BCC8-C5039524FFC1}"/>
              </a:ext>
            </a:extLst>
          </p:cNvPr>
          <p:cNvSpPr>
            <a:spLocks noGrp="1"/>
          </p:cNvSpPr>
          <p:nvPr>
            <p:ph type="dt" sz="half" idx="10"/>
          </p:nvPr>
        </p:nvSpPr>
        <p:spPr/>
        <p:txBody>
          <a:bodyPr/>
          <a:lstStyle/>
          <a:p>
            <a:fld id="{D90CDE3B-6B45-4B78-AD3D-6AF3E31AC696}" type="datetime1">
              <a:rPr lang="en-US" smtClean="0"/>
              <a:t>7/11/2024</a:t>
            </a:fld>
            <a:endParaRPr lang="en-US"/>
          </a:p>
        </p:txBody>
      </p:sp>
      <p:sp>
        <p:nvSpPr>
          <p:cNvPr id="5" name="Footer Placeholder 4">
            <a:extLst>
              <a:ext uri="{FF2B5EF4-FFF2-40B4-BE49-F238E27FC236}">
                <a16:creationId xmlns:a16="http://schemas.microsoft.com/office/drawing/2014/main" id="{7A1AA324-982E-42C4-8002-5F236877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1596-9353-4C1A-972E-6522F2B4204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843977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0BC9-7469-437A-B92B-0A2627E4B9B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B7D887-595C-4649-AF8E-E78307000D4A}"/>
              </a:ext>
            </a:extLst>
          </p:cNvPr>
          <p:cNvSpPr>
            <a:spLocks noGrp="1"/>
          </p:cNvSpPr>
          <p:nvPr>
            <p:ph sz="half" idx="1"/>
          </p:nvPr>
        </p:nvSpPr>
        <p:spPr>
          <a:xfrm>
            <a:off x="914400" y="1825625"/>
            <a:ext cx="4991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39FE29C-ED37-4DD9-949F-0024342619E1}"/>
              </a:ext>
            </a:extLst>
          </p:cNvPr>
          <p:cNvSpPr>
            <a:spLocks noGrp="1"/>
          </p:cNvSpPr>
          <p:nvPr>
            <p:ph sz="half" idx="2"/>
          </p:nvPr>
        </p:nvSpPr>
        <p:spPr>
          <a:xfrm>
            <a:off x="6248400" y="1825625"/>
            <a:ext cx="5029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6F6AA34-8CC0-4E5B-8396-0AC75633142B}"/>
              </a:ext>
            </a:extLst>
          </p:cNvPr>
          <p:cNvSpPr>
            <a:spLocks noGrp="1"/>
          </p:cNvSpPr>
          <p:nvPr>
            <p:ph type="dt" sz="half" idx="10"/>
          </p:nvPr>
        </p:nvSpPr>
        <p:spPr/>
        <p:txBody>
          <a:bodyPr/>
          <a:lstStyle/>
          <a:p>
            <a:fld id="{523E77EF-59EF-4A20-A88E-0AA8A4674D2B}" type="datetime1">
              <a:rPr lang="en-US" smtClean="0"/>
              <a:t>7/11/2024</a:t>
            </a:fld>
            <a:endParaRPr lang="en-US"/>
          </a:p>
        </p:txBody>
      </p:sp>
      <p:sp>
        <p:nvSpPr>
          <p:cNvPr id="6" name="Footer Placeholder 5">
            <a:extLst>
              <a:ext uri="{FF2B5EF4-FFF2-40B4-BE49-F238E27FC236}">
                <a16:creationId xmlns:a16="http://schemas.microsoft.com/office/drawing/2014/main" id="{28DF7398-73FE-4D27-AFF9-91BEBFED3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00880-10EE-4115-8BBB-13DDF270DBD1}"/>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687740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3C9B-D20D-43FA-BA18-D50F86A9127E}"/>
              </a:ext>
            </a:extLst>
          </p:cNvPr>
          <p:cNvSpPr>
            <a:spLocks noGrp="1"/>
          </p:cNvSpPr>
          <p:nvPr>
            <p:ph type="title"/>
          </p:nvPr>
        </p:nvSpPr>
        <p:spPr>
          <a:xfrm>
            <a:off x="652371" y="647699"/>
            <a:ext cx="10625229" cy="115062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52F00A-F4EE-40FC-9325-373840422D52}"/>
              </a:ext>
            </a:extLst>
          </p:cNvPr>
          <p:cNvSpPr>
            <a:spLocks noGrp="1"/>
          </p:cNvSpPr>
          <p:nvPr>
            <p:ph type="body" idx="1"/>
          </p:nvPr>
        </p:nvSpPr>
        <p:spPr>
          <a:xfrm>
            <a:off x="655863" y="1879599"/>
            <a:ext cx="5157787"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DD90-A306-4A8B-A54C-8033B7F7F0E9}"/>
              </a:ext>
            </a:extLst>
          </p:cNvPr>
          <p:cNvSpPr>
            <a:spLocks noGrp="1"/>
          </p:cNvSpPr>
          <p:nvPr>
            <p:ph sz="half" idx="2"/>
          </p:nvPr>
        </p:nvSpPr>
        <p:spPr>
          <a:xfrm>
            <a:off x="655863" y="2560955"/>
            <a:ext cx="5157787"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040E0AA-F8F8-4862-B27B-50FAF2F34DE0}"/>
              </a:ext>
            </a:extLst>
          </p:cNvPr>
          <p:cNvSpPr>
            <a:spLocks noGrp="1"/>
          </p:cNvSpPr>
          <p:nvPr>
            <p:ph type="body" sz="quarter" idx="3"/>
          </p:nvPr>
        </p:nvSpPr>
        <p:spPr>
          <a:xfrm>
            <a:off x="6094412" y="1879599"/>
            <a:ext cx="5183188"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EBDD6-EDA1-4CE7-9DDC-9D977E12DDAB}"/>
              </a:ext>
            </a:extLst>
          </p:cNvPr>
          <p:cNvSpPr>
            <a:spLocks noGrp="1"/>
          </p:cNvSpPr>
          <p:nvPr>
            <p:ph sz="quarter" idx="4"/>
          </p:nvPr>
        </p:nvSpPr>
        <p:spPr>
          <a:xfrm>
            <a:off x="6094412" y="2560955"/>
            <a:ext cx="5183188"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0044487-D350-4434-A5C7-A96942FFC95E}"/>
              </a:ext>
            </a:extLst>
          </p:cNvPr>
          <p:cNvSpPr>
            <a:spLocks noGrp="1"/>
          </p:cNvSpPr>
          <p:nvPr>
            <p:ph type="dt" sz="half" idx="10"/>
          </p:nvPr>
        </p:nvSpPr>
        <p:spPr/>
        <p:txBody>
          <a:bodyPr/>
          <a:lstStyle/>
          <a:p>
            <a:fld id="{88AE2B3F-9637-45E7-A322-F1FF835200CC}" type="datetime1">
              <a:rPr lang="en-US" smtClean="0"/>
              <a:t>7/11/2024</a:t>
            </a:fld>
            <a:endParaRPr lang="en-US"/>
          </a:p>
        </p:txBody>
      </p:sp>
      <p:sp>
        <p:nvSpPr>
          <p:cNvPr id="8" name="Footer Placeholder 7">
            <a:extLst>
              <a:ext uri="{FF2B5EF4-FFF2-40B4-BE49-F238E27FC236}">
                <a16:creationId xmlns:a16="http://schemas.microsoft.com/office/drawing/2014/main" id="{3389DC43-E591-42BF-82EE-E4887E4BC5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CD421-2D00-41DD-A393-4739E389D95E}"/>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3944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9A8B-0FAF-431C-9657-9003FA03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BA2A1-331D-40F8-867B-CE15011360A1}"/>
              </a:ext>
            </a:extLst>
          </p:cNvPr>
          <p:cNvSpPr>
            <a:spLocks noGrp="1"/>
          </p:cNvSpPr>
          <p:nvPr>
            <p:ph type="dt" sz="half" idx="10"/>
          </p:nvPr>
        </p:nvSpPr>
        <p:spPr/>
        <p:txBody>
          <a:bodyPr/>
          <a:lstStyle/>
          <a:p>
            <a:fld id="{50605F3A-77CC-4327-932D-1C2174CA21F2}" type="datetime1">
              <a:rPr lang="en-US" smtClean="0"/>
              <a:t>7/11/2024</a:t>
            </a:fld>
            <a:endParaRPr lang="en-US"/>
          </a:p>
        </p:txBody>
      </p:sp>
      <p:sp>
        <p:nvSpPr>
          <p:cNvPr id="4" name="Footer Placeholder 3">
            <a:extLst>
              <a:ext uri="{FF2B5EF4-FFF2-40B4-BE49-F238E27FC236}">
                <a16:creationId xmlns:a16="http://schemas.microsoft.com/office/drawing/2014/main" id="{850995C1-5121-47B6-AC6D-F60C0FF66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BE022-9B54-431C-80D5-5D8F2AFCB92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731719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5B6E5-6347-41F6-85FC-3BF3652D1BC3}"/>
              </a:ext>
            </a:extLst>
          </p:cNvPr>
          <p:cNvSpPr>
            <a:spLocks noGrp="1"/>
          </p:cNvSpPr>
          <p:nvPr>
            <p:ph type="dt" sz="half" idx="10"/>
          </p:nvPr>
        </p:nvSpPr>
        <p:spPr/>
        <p:txBody>
          <a:bodyPr/>
          <a:lstStyle/>
          <a:p>
            <a:fld id="{8D20893D-CD46-4D6D-85D9-2ACDF6640425}" type="datetime1">
              <a:rPr lang="en-US" smtClean="0"/>
              <a:t>7/11/2024</a:t>
            </a:fld>
            <a:endParaRPr lang="en-US"/>
          </a:p>
        </p:txBody>
      </p:sp>
      <p:sp>
        <p:nvSpPr>
          <p:cNvPr id="3" name="Footer Placeholder 2">
            <a:extLst>
              <a:ext uri="{FF2B5EF4-FFF2-40B4-BE49-F238E27FC236}">
                <a16:creationId xmlns:a16="http://schemas.microsoft.com/office/drawing/2014/main" id="{1C6A93F6-45F8-4453-B5DC-B2F3D5D0B5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E364E1-213B-4AF0-80D7-8101EFD5E41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070580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0B5D-E76D-4797-AD77-15625D675F3A}"/>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9744D8D-C9CF-43B2-905D-2368B17A539A}"/>
              </a:ext>
            </a:extLst>
          </p:cNvPr>
          <p:cNvSpPr>
            <a:spLocks noGrp="1"/>
          </p:cNvSpPr>
          <p:nvPr>
            <p:ph idx="1"/>
          </p:nvPr>
        </p:nvSpPr>
        <p:spPr>
          <a:xfrm>
            <a:off x="5540188" y="914400"/>
            <a:ext cx="5737412" cy="5029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1B4BF0C-D14C-46D7-ACDD-1885DDD883F1}"/>
              </a:ext>
            </a:extLst>
          </p:cNvPr>
          <p:cNvSpPr>
            <a:spLocks noGrp="1"/>
          </p:cNvSpPr>
          <p:nvPr>
            <p:ph type="body" sz="half" idx="2"/>
          </p:nvPr>
        </p:nvSpPr>
        <p:spPr>
          <a:xfrm>
            <a:off x="652372" y="2697479"/>
            <a:ext cx="4119654" cy="32461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D7D8D-72E7-4ABD-BB87-80BB49003104}"/>
              </a:ext>
            </a:extLst>
          </p:cNvPr>
          <p:cNvSpPr>
            <a:spLocks noGrp="1"/>
          </p:cNvSpPr>
          <p:nvPr>
            <p:ph type="dt" sz="half" idx="10"/>
          </p:nvPr>
        </p:nvSpPr>
        <p:spPr/>
        <p:txBody>
          <a:bodyPr/>
          <a:lstStyle/>
          <a:p>
            <a:fld id="{027B65BA-2DFE-47E3-9298-0C812CA3FDCE}" type="datetime1">
              <a:rPr lang="en-US" smtClean="0"/>
              <a:t>7/11/2024</a:t>
            </a:fld>
            <a:endParaRPr lang="en-US"/>
          </a:p>
        </p:txBody>
      </p:sp>
      <p:sp>
        <p:nvSpPr>
          <p:cNvPr id="6" name="Footer Placeholder 5">
            <a:extLst>
              <a:ext uri="{FF2B5EF4-FFF2-40B4-BE49-F238E27FC236}">
                <a16:creationId xmlns:a16="http://schemas.microsoft.com/office/drawing/2014/main" id="{A9D9C1CE-C8CE-4364-A021-ADC2D6472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E6FA33-09EF-495A-853E-63750CA37AC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252934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023E-952E-40DF-A101-74D22789D534}"/>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841E98DD-BF5D-4CCA-8C66-F2A6CE11271C}"/>
              </a:ext>
            </a:extLst>
          </p:cNvPr>
          <p:cNvSpPr>
            <a:spLocks noGrp="1"/>
          </p:cNvSpPr>
          <p:nvPr>
            <p:ph type="pic" idx="1"/>
          </p:nvPr>
        </p:nvSpPr>
        <p:spPr>
          <a:xfrm>
            <a:off x="5486400" y="914400"/>
            <a:ext cx="5791200" cy="50291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EC22A6-F2C2-4A88-BEE5-2D6CEB520EB9}"/>
              </a:ext>
            </a:extLst>
          </p:cNvPr>
          <p:cNvSpPr>
            <a:spLocks noGrp="1"/>
          </p:cNvSpPr>
          <p:nvPr>
            <p:ph type="body" sz="half" idx="2"/>
          </p:nvPr>
        </p:nvSpPr>
        <p:spPr>
          <a:xfrm>
            <a:off x="652372" y="2697480"/>
            <a:ext cx="4119654" cy="31715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1F755-C7AF-4C50-8CA8-828612A767B0}"/>
              </a:ext>
            </a:extLst>
          </p:cNvPr>
          <p:cNvSpPr>
            <a:spLocks noGrp="1"/>
          </p:cNvSpPr>
          <p:nvPr>
            <p:ph type="dt" sz="half" idx="10"/>
          </p:nvPr>
        </p:nvSpPr>
        <p:spPr/>
        <p:txBody>
          <a:bodyPr/>
          <a:lstStyle/>
          <a:p>
            <a:fld id="{BDE818A0-C3DD-4866-B878-DC0116D91F77}" type="datetime1">
              <a:rPr lang="en-US" smtClean="0"/>
              <a:t>7/11/2024</a:t>
            </a:fld>
            <a:endParaRPr lang="en-US"/>
          </a:p>
        </p:txBody>
      </p:sp>
      <p:sp>
        <p:nvSpPr>
          <p:cNvPr id="6" name="Footer Placeholder 5">
            <a:extLst>
              <a:ext uri="{FF2B5EF4-FFF2-40B4-BE49-F238E27FC236}">
                <a16:creationId xmlns:a16="http://schemas.microsoft.com/office/drawing/2014/main" id="{C1EDE175-E818-477C-A3F6-7DD65C126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0B8E3-DB91-440B-818F-71E4248BB10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213408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EB7D6-B8CB-49E3-874F-2255BEE82473}"/>
              </a:ext>
            </a:extLst>
          </p:cNvPr>
          <p:cNvSpPr>
            <a:spLocks noGrp="1"/>
          </p:cNvSpPr>
          <p:nvPr>
            <p:ph type="title"/>
          </p:nvPr>
        </p:nvSpPr>
        <p:spPr>
          <a:xfrm>
            <a:off x="652371" y="647700"/>
            <a:ext cx="10625229" cy="11470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BEEAC5-A8AB-4FE8-A270-D70F7DED4A50}"/>
              </a:ext>
            </a:extLst>
          </p:cNvPr>
          <p:cNvSpPr>
            <a:spLocks noGrp="1"/>
          </p:cNvSpPr>
          <p:nvPr>
            <p:ph type="body" idx="1"/>
          </p:nvPr>
        </p:nvSpPr>
        <p:spPr>
          <a:xfrm>
            <a:off x="652371" y="2095500"/>
            <a:ext cx="10620855" cy="3848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7B6506C-52BF-4C05-AD31-7C08B80151CB}"/>
              </a:ext>
            </a:extLst>
          </p:cNvPr>
          <p:cNvSpPr>
            <a:spLocks noGrp="1"/>
          </p:cNvSpPr>
          <p:nvPr>
            <p:ph type="dt" sz="half" idx="2"/>
          </p:nvPr>
        </p:nvSpPr>
        <p:spPr>
          <a:xfrm>
            <a:off x="652371" y="6332538"/>
            <a:ext cx="3006492" cy="365125"/>
          </a:xfrm>
          <a:prstGeom prst="rect">
            <a:avLst/>
          </a:prstGeom>
        </p:spPr>
        <p:txBody>
          <a:bodyPr vert="horz" lIns="91440" tIns="45720" rIns="91440" bIns="45720" rtlCol="0" anchor="ctr"/>
          <a:lstStyle>
            <a:lvl1pPr algn="l">
              <a:defRPr sz="900" b="1" spc="100" baseline="0">
                <a:solidFill>
                  <a:schemeClr val="tx1"/>
                </a:solidFill>
              </a:defRPr>
            </a:lvl1pPr>
          </a:lstStyle>
          <a:p>
            <a:fld id="{4C926940-9A23-4017-AFFB-BDF105601AFA}" type="datetime1">
              <a:rPr lang="en-US" smtClean="0"/>
              <a:t>7/11/2024</a:t>
            </a:fld>
            <a:endParaRPr lang="en-US"/>
          </a:p>
        </p:txBody>
      </p:sp>
      <p:sp>
        <p:nvSpPr>
          <p:cNvPr id="5" name="Footer Placeholder 4">
            <a:extLst>
              <a:ext uri="{FF2B5EF4-FFF2-40B4-BE49-F238E27FC236}">
                <a16:creationId xmlns:a16="http://schemas.microsoft.com/office/drawing/2014/main" id="{F2534630-6C67-4A40-A499-CB025B2438CE}"/>
              </a:ext>
            </a:extLst>
          </p:cNvPr>
          <p:cNvSpPr>
            <a:spLocks noGrp="1"/>
          </p:cNvSpPr>
          <p:nvPr>
            <p:ph type="ftr" sz="quarter" idx="3"/>
          </p:nvPr>
        </p:nvSpPr>
        <p:spPr>
          <a:xfrm>
            <a:off x="8034169" y="6332538"/>
            <a:ext cx="3505459" cy="365125"/>
          </a:xfrm>
          <a:prstGeom prst="rect">
            <a:avLst/>
          </a:prstGeom>
        </p:spPr>
        <p:txBody>
          <a:bodyPr vert="horz" lIns="91440" tIns="45720" rIns="91440" bIns="45720" rtlCol="0" anchor="ctr"/>
          <a:lstStyle>
            <a:lvl1pPr algn="r">
              <a:defRPr sz="900" b="1"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64E14B-0EE8-4015-809C-DD36B5459B82}"/>
              </a:ext>
            </a:extLst>
          </p:cNvPr>
          <p:cNvSpPr>
            <a:spLocks noGrp="1"/>
          </p:cNvSpPr>
          <p:nvPr>
            <p:ph type="sldNum" sz="quarter" idx="4"/>
          </p:nvPr>
        </p:nvSpPr>
        <p:spPr>
          <a:xfrm>
            <a:off x="11444747" y="6332538"/>
            <a:ext cx="539808" cy="365125"/>
          </a:xfrm>
          <a:prstGeom prst="rect">
            <a:avLst/>
          </a:prstGeom>
        </p:spPr>
        <p:txBody>
          <a:bodyPr vert="horz" lIns="91440" tIns="45720" rIns="91440" bIns="45720" rtlCol="0" anchor="ctr"/>
          <a:lstStyle>
            <a:lvl1pPr algn="r">
              <a:defRPr sz="900" b="1" spc="100" baseline="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272262010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hf sldNum="0" hdr="0" dt="0"/>
  <p:txStyles>
    <p:title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openclipart.org/detail/29273/movie%20reel"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openclipart.org/detail/29273/movie%20reel" TargetMode="External"/><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developer.themoviedb.org/reference/discover-movie" TargetMode="Externa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8.png"/><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11.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10.png"/><Relationship Id="rId9" Type="http://schemas.openxmlformats.org/officeDocument/2006/relationships/image" Target="../media/image13.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B5B7232-85BB-4414-A179-E092BB02C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laser lights aligned to form a triangle">
            <a:extLst>
              <a:ext uri="{FF2B5EF4-FFF2-40B4-BE49-F238E27FC236}">
                <a16:creationId xmlns:a16="http://schemas.microsoft.com/office/drawing/2014/main" id="{55223C1A-F856-941E-C74E-F25819404A40}"/>
              </a:ext>
            </a:extLst>
          </p:cNvPr>
          <p:cNvPicPr>
            <a:picLocks noChangeAspect="1"/>
          </p:cNvPicPr>
          <p:nvPr/>
        </p:nvPicPr>
        <p:blipFill rotWithShape="1">
          <a:blip r:embed="rId3"/>
          <a:srcRect t="14085" r="-1" b="6253"/>
          <a:stretch/>
        </p:blipFill>
        <p:spPr>
          <a:xfrm>
            <a:off x="-5035" y="9"/>
            <a:ext cx="11937800" cy="5943591"/>
          </a:xfrm>
          <a:prstGeom prst="rect">
            <a:avLst/>
          </a:prstGeom>
          <a:solidFill>
            <a:schemeClr val="tx1">
              <a:lumMod val="50000"/>
              <a:lumOff val="50000"/>
            </a:schemeClr>
          </a:solidFill>
        </p:spPr>
      </p:pic>
      <p:sp>
        <p:nvSpPr>
          <p:cNvPr id="2" name="Title 1">
            <a:extLst>
              <a:ext uri="{FF2B5EF4-FFF2-40B4-BE49-F238E27FC236}">
                <a16:creationId xmlns:a16="http://schemas.microsoft.com/office/drawing/2014/main" id="{34610CA4-4002-527B-1743-433427BCA1B1}"/>
              </a:ext>
            </a:extLst>
          </p:cNvPr>
          <p:cNvSpPr>
            <a:spLocks noGrp="1"/>
          </p:cNvSpPr>
          <p:nvPr>
            <p:ph type="ctrTitle"/>
          </p:nvPr>
        </p:nvSpPr>
        <p:spPr>
          <a:xfrm>
            <a:off x="4176797" y="914399"/>
            <a:ext cx="7367504" cy="3117553"/>
          </a:xfrm>
        </p:spPr>
        <p:txBody>
          <a:bodyPr anchor="t">
            <a:normAutofit/>
          </a:bodyPr>
          <a:lstStyle/>
          <a:p>
            <a:pPr algn="r"/>
            <a:r>
              <a:rPr lang="en-AU" b="1" dirty="0"/>
              <a:t>TOP 500 Movie API EXPLORER </a:t>
            </a:r>
          </a:p>
        </p:txBody>
      </p:sp>
      <p:sp>
        <p:nvSpPr>
          <p:cNvPr id="3" name="Subtitle 2">
            <a:extLst>
              <a:ext uri="{FF2B5EF4-FFF2-40B4-BE49-F238E27FC236}">
                <a16:creationId xmlns:a16="http://schemas.microsoft.com/office/drawing/2014/main" id="{0E096D1D-EBFF-197F-6C1B-9625A5C6C6AF}"/>
              </a:ext>
            </a:extLst>
          </p:cNvPr>
          <p:cNvSpPr>
            <a:spLocks noGrp="1"/>
          </p:cNvSpPr>
          <p:nvPr>
            <p:ph type="subTitle" idx="1"/>
          </p:nvPr>
        </p:nvSpPr>
        <p:spPr>
          <a:xfrm>
            <a:off x="259235" y="3727250"/>
            <a:ext cx="8271879" cy="1523804"/>
          </a:xfrm>
        </p:spPr>
        <p:txBody>
          <a:bodyPr>
            <a:normAutofit/>
          </a:bodyPr>
          <a:lstStyle/>
          <a:p>
            <a:r>
              <a:rPr lang="en-AU" sz="2000" b="1" dirty="0">
                <a:solidFill>
                  <a:schemeClr val="bg1"/>
                </a:solidFill>
              </a:rPr>
              <a:t>Are you looking for a movie to watch?</a:t>
            </a:r>
          </a:p>
          <a:p>
            <a:r>
              <a:rPr lang="en-AU" sz="2000" b="1" dirty="0">
                <a:solidFill>
                  <a:schemeClr val="bg1"/>
                </a:solidFill>
              </a:rPr>
              <a:t>Are you wondering what are the top 500 movies from the last 5 years?</a:t>
            </a:r>
          </a:p>
          <a:p>
            <a:r>
              <a:rPr lang="en-AU" sz="2000" b="1" dirty="0">
                <a:solidFill>
                  <a:schemeClr val="bg1"/>
                </a:solidFill>
              </a:rPr>
              <a:t>Are you wondering what are the top 10 foreign language movies?</a:t>
            </a:r>
          </a:p>
          <a:p>
            <a:endParaRPr lang="en-AU" sz="2000" b="1" dirty="0">
              <a:solidFill>
                <a:schemeClr val="bg1"/>
              </a:solidFill>
            </a:endParaRPr>
          </a:p>
        </p:txBody>
      </p:sp>
      <p:pic>
        <p:nvPicPr>
          <p:cNvPr id="6" name="Picture 5" descr="A movie reel with a film strip&#10;&#10;Description automatically generated">
            <a:extLst>
              <a:ext uri="{FF2B5EF4-FFF2-40B4-BE49-F238E27FC236}">
                <a16:creationId xmlns:a16="http://schemas.microsoft.com/office/drawing/2014/main" id="{6AE9B23E-5F92-78F3-9C54-1123F1F34D2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59235" y="221956"/>
            <a:ext cx="3464766" cy="3464766"/>
          </a:xfrm>
          <a:prstGeom prst="rect">
            <a:avLst/>
          </a:prstGeom>
        </p:spPr>
      </p:pic>
      <p:sp>
        <p:nvSpPr>
          <p:cNvPr id="7" name="TextBox 6">
            <a:extLst>
              <a:ext uri="{FF2B5EF4-FFF2-40B4-BE49-F238E27FC236}">
                <a16:creationId xmlns:a16="http://schemas.microsoft.com/office/drawing/2014/main" id="{F0CBD13D-D4C7-4520-CC2A-F16513ED41E9}"/>
              </a:ext>
            </a:extLst>
          </p:cNvPr>
          <p:cNvSpPr txBox="1"/>
          <p:nvPr/>
        </p:nvSpPr>
        <p:spPr>
          <a:xfrm>
            <a:off x="4176797" y="5349702"/>
            <a:ext cx="7885586" cy="769441"/>
          </a:xfrm>
          <a:prstGeom prst="rect">
            <a:avLst/>
          </a:prstGeom>
          <a:solidFill>
            <a:schemeClr val="accent6">
              <a:lumMod val="60000"/>
              <a:lumOff val="40000"/>
            </a:schemeClr>
          </a:solidFill>
          <a:effectLst>
            <a:reflection blurRad="6350" stA="50000" endA="300" endPos="55500" dist="101600" dir="5400000" sy="-100000" algn="bl" rotWithShape="0"/>
          </a:effectLst>
        </p:spPr>
        <p:txBody>
          <a:bodyPr wrap="square" rtlCol="0">
            <a:spAutoFit/>
          </a:bodyPr>
          <a:lstStyle/>
          <a:p>
            <a:r>
              <a:rPr lang="en-AU" sz="4400" b="1" dirty="0"/>
              <a:t>STEP INSIDE OUR DATABASE</a:t>
            </a:r>
          </a:p>
        </p:txBody>
      </p:sp>
      <p:sp>
        <p:nvSpPr>
          <p:cNvPr id="8" name="TextBox 7">
            <a:extLst>
              <a:ext uri="{FF2B5EF4-FFF2-40B4-BE49-F238E27FC236}">
                <a16:creationId xmlns:a16="http://schemas.microsoft.com/office/drawing/2014/main" id="{92357FE8-0749-E175-685D-354C383BFD5A}"/>
              </a:ext>
            </a:extLst>
          </p:cNvPr>
          <p:cNvSpPr txBox="1"/>
          <p:nvPr/>
        </p:nvSpPr>
        <p:spPr>
          <a:xfrm>
            <a:off x="9560766" y="2598003"/>
            <a:ext cx="2272571" cy="1015663"/>
          </a:xfrm>
          <a:prstGeom prst="rect">
            <a:avLst/>
          </a:prstGeom>
          <a:noFill/>
        </p:spPr>
        <p:txBody>
          <a:bodyPr wrap="square" rtlCol="0">
            <a:spAutoFit/>
          </a:bodyPr>
          <a:lstStyle/>
          <a:p>
            <a:r>
              <a:rPr lang="en-AU" sz="1200" b="1" dirty="0">
                <a:solidFill>
                  <a:schemeClr val="accent6">
                    <a:lumMod val="40000"/>
                    <a:lumOff val="60000"/>
                  </a:schemeClr>
                </a:solidFill>
                <a:latin typeface="Aptos" panose="020B0004020202020204" pitchFamily="34" charset="0"/>
                <a:ea typeface="Aptos" panose="020B0004020202020204" pitchFamily="34" charset="0"/>
                <a:cs typeface="Times New Roman" panose="02020603050405020304" pitchFamily="18" charset="0"/>
              </a:rPr>
              <a:t>Created by:</a:t>
            </a:r>
          </a:p>
          <a:p>
            <a:r>
              <a:rPr lang="en-AU" sz="1200" b="1"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Alvin - Thanh Vinh Giang</a:t>
            </a:r>
          </a:p>
          <a:p>
            <a:r>
              <a:rPr lang="en-AU" sz="1200" b="1"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Frank - Hao Nguyen</a:t>
            </a:r>
          </a:p>
          <a:p>
            <a:r>
              <a:rPr lang="en-AU" sz="1200" b="1"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Uth - </a:t>
            </a:r>
            <a:r>
              <a:rPr lang="en-AU" sz="1200" b="1" dirty="0" err="1">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Uthpalie</a:t>
            </a:r>
            <a:r>
              <a:rPr lang="en-AU" sz="1200" b="1"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AU" sz="1200" b="1" dirty="0" err="1">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Thilakaratna</a:t>
            </a:r>
            <a:endParaRPr lang="en-AU" sz="1200" b="1"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endParaRPr>
          </a:p>
          <a:p>
            <a:r>
              <a:rPr lang="en-AU" sz="1200" b="1" dirty="0">
                <a:solidFill>
                  <a:schemeClr val="accent6">
                    <a:lumMod val="40000"/>
                    <a:lumOff val="60000"/>
                  </a:schemeClr>
                </a:solidFill>
                <a:latin typeface="Aptos" panose="020B0004020202020204" pitchFamily="34" charset="0"/>
                <a:cs typeface="Times New Roman" panose="02020603050405020304" pitchFamily="18" charset="0"/>
              </a:rPr>
              <a:t>Tam - Tammy Powell</a:t>
            </a:r>
            <a:endParaRPr lang="en-AU" sz="1200" b="1" dirty="0">
              <a:solidFill>
                <a:schemeClr val="accent6">
                  <a:lumMod val="40000"/>
                  <a:lumOff val="60000"/>
                </a:schemeClr>
              </a:solidFill>
            </a:endParaRPr>
          </a:p>
        </p:txBody>
      </p:sp>
      <p:sp>
        <p:nvSpPr>
          <p:cNvPr id="10" name="Star: 5 Points 9">
            <a:extLst>
              <a:ext uri="{FF2B5EF4-FFF2-40B4-BE49-F238E27FC236}">
                <a16:creationId xmlns:a16="http://schemas.microsoft.com/office/drawing/2014/main" id="{D911FF99-FCD0-70CB-92CC-15E728F6BA27}"/>
              </a:ext>
            </a:extLst>
          </p:cNvPr>
          <p:cNvSpPr/>
          <p:nvPr/>
        </p:nvSpPr>
        <p:spPr>
          <a:xfrm>
            <a:off x="8820151" y="2115674"/>
            <a:ext cx="1944831" cy="1916277"/>
          </a:xfrm>
          <a:prstGeom prst="star5">
            <a:avLst/>
          </a:prstGeom>
          <a:solidFill>
            <a:schemeClr val="accent3">
              <a:lumMod val="40000"/>
              <a:lumOff val="60000"/>
              <a:alpha val="5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Footer Placeholder 10">
            <a:extLst>
              <a:ext uri="{FF2B5EF4-FFF2-40B4-BE49-F238E27FC236}">
                <a16:creationId xmlns:a16="http://schemas.microsoft.com/office/drawing/2014/main" id="{C45CA4F4-6C2A-F3FB-00DB-D23CF7B467BD}"/>
              </a:ext>
            </a:extLst>
          </p:cNvPr>
          <p:cNvSpPr>
            <a:spLocks noGrp="1"/>
          </p:cNvSpPr>
          <p:nvPr>
            <p:ph type="ftr" sz="quarter" idx="11"/>
          </p:nvPr>
        </p:nvSpPr>
        <p:spPr>
          <a:xfrm>
            <a:off x="10344839" y="6332538"/>
            <a:ext cx="1194789" cy="365125"/>
          </a:xfrm>
        </p:spPr>
        <p:txBody>
          <a:bodyPr/>
          <a:lstStyle/>
          <a:p>
            <a:r>
              <a:rPr lang="en-US" dirty="0"/>
              <a:t>Page Number 1</a:t>
            </a:r>
          </a:p>
        </p:txBody>
      </p:sp>
    </p:spTree>
    <p:extLst>
      <p:ext uri="{BB962C8B-B14F-4D97-AF65-F5344CB8AC3E}">
        <p14:creationId xmlns:p14="http://schemas.microsoft.com/office/powerpoint/2010/main" val="255401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3D27409-CC5F-A8AB-77B4-0821D5F2EC14}"/>
              </a:ext>
            </a:extLst>
          </p:cNvPr>
          <p:cNvSpPr>
            <a:spLocks noGrp="1"/>
          </p:cNvSpPr>
          <p:nvPr>
            <p:ph type="ftr" sz="quarter" idx="11"/>
          </p:nvPr>
        </p:nvSpPr>
        <p:spPr>
          <a:xfrm>
            <a:off x="8034169" y="6332538"/>
            <a:ext cx="3505459" cy="365125"/>
          </a:xfrm>
        </p:spPr>
        <p:txBody>
          <a:bodyPr vert="horz" lIns="91440" tIns="45720" rIns="91440" bIns="45720" rtlCol="0" anchor="ctr">
            <a:normAutofit/>
          </a:bodyPr>
          <a:lstStyle/>
          <a:p>
            <a:endParaRPr lang="en-US" sz="900" b="1" kern="1200" spc="100" baseline="0">
              <a:solidFill>
                <a:schemeClr val="tx1"/>
              </a:solidFill>
              <a:latin typeface="+mn-lt"/>
              <a:ea typeface="+mn-ea"/>
              <a:cs typeface="+mn-cs"/>
            </a:endParaRPr>
          </a:p>
        </p:txBody>
      </p:sp>
      <p:pic>
        <p:nvPicPr>
          <p:cNvPr id="26" name="Picture Placeholder 25" descr="A screenshot of a computer&#10;&#10;Description automatically generated">
            <a:extLst>
              <a:ext uri="{FF2B5EF4-FFF2-40B4-BE49-F238E27FC236}">
                <a16:creationId xmlns:a16="http://schemas.microsoft.com/office/drawing/2014/main" id="{32A99B9C-A16B-ECC4-FCCC-87E403BE10E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6342" b="6342"/>
          <a:stretch>
            <a:fillRect/>
          </a:stretch>
        </p:blipFill>
        <p:spPr>
          <a:xfrm>
            <a:off x="0" y="753142"/>
            <a:ext cx="12192000" cy="6139542"/>
          </a:xfrm>
        </p:spPr>
      </p:pic>
      <p:sp>
        <p:nvSpPr>
          <p:cNvPr id="30" name="TextBox 29">
            <a:extLst>
              <a:ext uri="{FF2B5EF4-FFF2-40B4-BE49-F238E27FC236}">
                <a16:creationId xmlns:a16="http://schemas.microsoft.com/office/drawing/2014/main" id="{4C5CFD38-EFF0-FC4E-D566-D1253F21CD5D}"/>
              </a:ext>
            </a:extLst>
          </p:cNvPr>
          <p:cNvSpPr txBox="1"/>
          <p:nvPr/>
        </p:nvSpPr>
        <p:spPr>
          <a:xfrm>
            <a:off x="4753566" y="249804"/>
            <a:ext cx="3099536" cy="707886"/>
          </a:xfrm>
          <a:prstGeom prst="rect">
            <a:avLst/>
          </a:prstGeom>
          <a:solidFill>
            <a:schemeClr val="accent5">
              <a:lumMod val="60000"/>
              <a:lumOff val="40000"/>
            </a:schemeClr>
          </a:solidFill>
        </p:spPr>
        <p:txBody>
          <a:bodyPr wrap="square" rtlCol="0">
            <a:spAutoFit/>
          </a:bodyPr>
          <a:lstStyle/>
          <a:p>
            <a:pPr algn="ctr"/>
            <a:r>
              <a:rPr lang="en-GB" sz="4000" b="1" dirty="0">
                <a:solidFill>
                  <a:schemeClr val="bg1"/>
                </a:solidFill>
                <a:latin typeface="+mj-lt"/>
              </a:rPr>
              <a:t>ERD</a:t>
            </a:r>
            <a:r>
              <a:rPr lang="en-GB" sz="3600" b="1" dirty="0">
                <a:solidFill>
                  <a:schemeClr val="bg1"/>
                </a:solidFill>
                <a:latin typeface="+mj-lt"/>
              </a:rPr>
              <a:t> Diagram</a:t>
            </a:r>
          </a:p>
        </p:txBody>
      </p:sp>
      <p:sp>
        <p:nvSpPr>
          <p:cNvPr id="2" name="Footer Placeholder 1">
            <a:extLst>
              <a:ext uri="{FF2B5EF4-FFF2-40B4-BE49-F238E27FC236}">
                <a16:creationId xmlns:a16="http://schemas.microsoft.com/office/drawing/2014/main" id="{7918E527-D3F7-D1C9-2565-C13EF196E466}"/>
              </a:ext>
            </a:extLst>
          </p:cNvPr>
          <p:cNvSpPr txBox="1">
            <a:spLocks/>
          </p:cNvSpPr>
          <p:nvPr/>
        </p:nvSpPr>
        <p:spPr>
          <a:xfrm>
            <a:off x="10446367" y="6430048"/>
            <a:ext cx="1419447" cy="365125"/>
          </a:xfrm>
          <a:prstGeom prst="rect">
            <a:avLst/>
          </a:prstGeom>
        </p:spPr>
        <p:txBody>
          <a:bodyPr vert="horz" lIns="91440" tIns="45720" rIns="91440" bIns="45720" rtlCol="0" anchor="ctr"/>
          <a:lstStyle>
            <a:defPPr>
              <a:defRPr lang="en-US"/>
            </a:defPPr>
            <a:lvl1pPr marL="0" algn="r" defTabSz="914400" rtl="0" eaLnBrk="1" latinLnBrk="0" hangingPunct="1">
              <a:defRPr sz="900" b="1" kern="1200"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a:latin typeface="Arial" panose="020B0604020202020204" pitchFamily="34" charset="0"/>
                <a:cs typeface="Arial" panose="020B0604020202020204" pitchFamily="34" charset="0"/>
              </a:rPr>
              <a:t>Page Number 9</a:t>
            </a:r>
          </a:p>
        </p:txBody>
      </p:sp>
    </p:spTree>
    <p:extLst>
      <p:ext uri="{BB962C8B-B14F-4D97-AF65-F5344CB8AC3E}">
        <p14:creationId xmlns:p14="http://schemas.microsoft.com/office/powerpoint/2010/main" val="1666827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B2228E-1984-85B3-C7F3-0C56296A1F64}"/>
              </a:ext>
            </a:extLst>
          </p:cNvPr>
          <p:cNvSpPr>
            <a:spLocks noGrp="1"/>
          </p:cNvSpPr>
          <p:nvPr>
            <p:ph type="body" sz="half" idx="2"/>
          </p:nvPr>
        </p:nvSpPr>
        <p:spPr>
          <a:xfrm>
            <a:off x="8153398" y="437882"/>
            <a:ext cx="3390900" cy="5950039"/>
          </a:xfrm>
        </p:spPr>
        <p:txBody>
          <a:bodyPr vert="horz" lIns="91440" tIns="45720" rIns="91440" bIns="45720" rtlCol="0">
            <a:normAutofit lnSpcReduction="10000"/>
          </a:bodyPr>
          <a:lstStyle/>
          <a:p>
            <a:r>
              <a:rPr lang="en-GB" b="1" dirty="0"/>
              <a:t>Highest Vote Average:</a:t>
            </a:r>
          </a:p>
          <a:p>
            <a:pPr marL="285750" indent="-285750">
              <a:buFont typeface="Arial" panose="020B0604020202020204" pitchFamily="34" charset="0"/>
              <a:buChar char="•"/>
            </a:pPr>
            <a:r>
              <a:rPr lang="en-GB" dirty="0"/>
              <a:t>'Parasite' has the highest vote average (~8.5).</a:t>
            </a:r>
          </a:p>
          <a:p>
            <a:endParaRPr lang="en-GB" dirty="0"/>
          </a:p>
          <a:p>
            <a:r>
              <a:rPr lang="en-GB" b="1" dirty="0"/>
              <a:t>Highest Vote Count</a:t>
            </a:r>
            <a:r>
              <a:rPr lang="en-GB" dirty="0"/>
              <a:t>:</a:t>
            </a:r>
          </a:p>
          <a:p>
            <a:pPr indent="-228600">
              <a:buFont typeface="Arial" panose="020B0604020202020204" pitchFamily="34" charset="0"/>
              <a:buChar char="•"/>
            </a:pPr>
            <a:r>
              <a:rPr lang="en-GB" dirty="0"/>
              <a:t>'Avengers: Endgame' has the highest vote count (~25,000 votes).</a:t>
            </a:r>
          </a:p>
          <a:p>
            <a:endParaRPr lang="en-GB" dirty="0"/>
          </a:p>
          <a:p>
            <a:r>
              <a:rPr lang="en-GB" b="1" dirty="0"/>
              <a:t>Comparison: </a:t>
            </a:r>
          </a:p>
          <a:p>
            <a:pPr indent="-228600">
              <a:buFont typeface="Arial" panose="020B0604020202020204" pitchFamily="34" charset="0"/>
              <a:buChar char="•"/>
            </a:pPr>
            <a:r>
              <a:rPr lang="en-GB" dirty="0"/>
              <a:t>Note the balance between quantity (vote count) and quality (vote average)</a:t>
            </a:r>
          </a:p>
          <a:p>
            <a:endParaRPr lang="en-GB" dirty="0"/>
          </a:p>
          <a:p>
            <a:r>
              <a:rPr lang="en-GB" b="1" dirty="0"/>
              <a:t>Insights:</a:t>
            </a:r>
          </a:p>
          <a:p>
            <a:pPr indent="-228600">
              <a:buFont typeface="Arial" panose="020B0604020202020204" pitchFamily="34" charset="0"/>
              <a:buChar char="•"/>
            </a:pPr>
            <a:r>
              <a:rPr lang="en-GB" dirty="0"/>
              <a:t>Popular movies (high vote count) don't always have the highest ratings.</a:t>
            </a:r>
            <a:endParaRPr lang="en-US" dirty="0"/>
          </a:p>
        </p:txBody>
      </p:sp>
      <p:pic>
        <p:nvPicPr>
          <p:cNvPr id="54" name="Picture Placeholder 53" descr="A graph of a line of circles&#10;&#10;Description automatically generated with medium confidence">
            <a:extLst>
              <a:ext uri="{FF2B5EF4-FFF2-40B4-BE49-F238E27FC236}">
                <a16:creationId xmlns:a16="http://schemas.microsoft.com/office/drawing/2014/main" id="{CCA68707-D428-96A2-2C17-7E03920BC17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66" r="66"/>
          <a:stretch>
            <a:fillRect/>
          </a:stretch>
        </p:blipFill>
        <p:spPr>
          <a:xfrm>
            <a:off x="488949" y="1096946"/>
            <a:ext cx="7175500" cy="4310958"/>
          </a:xfrm>
        </p:spPr>
      </p:pic>
    </p:spTree>
    <p:extLst>
      <p:ext uri="{BB962C8B-B14F-4D97-AF65-F5344CB8AC3E}">
        <p14:creationId xmlns:p14="http://schemas.microsoft.com/office/powerpoint/2010/main" val="689534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graph with different colored squares&#10;&#10;Description automatically generated">
            <a:extLst>
              <a:ext uri="{FF2B5EF4-FFF2-40B4-BE49-F238E27FC236}">
                <a16:creationId xmlns:a16="http://schemas.microsoft.com/office/drawing/2014/main" id="{610C7589-A4B5-3978-B18F-CC62AB04587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119"/>
          <a:stretch/>
        </p:blipFill>
        <p:spPr>
          <a:xfrm>
            <a:off x="20" y="10"/>
            <a:ext cx="6095980" cy="6857990"/>
          </a:xfrm>
          <a:prstGeom prst="rect">
            <a:avLst/>
          </a:prstGeom>
        </p:spPr>
      </p:pic>
      <p:sp>
        <p:nvSpPr>
          <p:cNvPr id="4" name="Text Placeholder 3">
            <a:extLst>
              <a:ext uri="{FF2B5EF4-FFF2-40B4-BE49-F238E27FC236}">
                <a16:creationId xmlns:a16="http://schemas.microsoft.com/office/drawing/2014/main" id="{7A6E1458-3995-34EC-3D05-47CED0600BBD}"/>
              </a:ext>
            </a:extLst>
          </p:cNvPr>
          <p:cNvSpPr>
            <a:spLocks noGrp="1"/>
          </p:cNvSpPr>
          <p:nvPr>
            <p:ph type="body" sz="half" idx="2"/>
          </p:nvPr>
        </p:nvSpPr>
        <p:spPr>
          <a:xfrm>
            <a:off x="7119641" y="914400"/>
            <a:ext cx="4157958" cy="5029200"/>
          </a:xfrm>
        </p:spPr>
        <p:txBody>
          <a:bodyPr vert="horz" lIns="91440" tIns="45720" rIns="91440" bIns="45720" rtlCol="0">
            <a:normAutofit/>
          </a:bodyPr>
          <a:lstStyle/>
          <a:p>
            <a:r>
              <a:rPr lang="en-GB" b="1" dirty="0"/>
              <a:t>Popularity Indicators</a:t>
            </a:r>
            <a:r>
              <a:rPr lang="en-GB" dirty="0"/>
              <a:t>:</a:t>
            </a:r>
          </a:p>
          <a:p>
            <a:pPr marL="285750" indent="-285750">
              <a:buFont typeface="Arial" panose="020B0604020202020204" pitchFamily="34" charset="0"/>
              <a:buChar char="•"/>
            </a:pPr>
            <a:r>
              <a:rPr lang="en-GB" dirty="0"/>
              <a:t>High vote count reflects strong audience engagement and popularity.</a:t>
            </a:r>
          </a:p>
          <a:p>
            <a:pPr marL="285750" indent="-285750">
              <a:buFont typeface="Arial" panose="020B0604020202020204" pitchFamily="34" charset="0"/>
              <a:buChar char="•"/>
            </a:pPr>
            <a:endParaRPr lang="en-GB" dirty="0"/>
          </a:p>
          <a:p>
            <a:r>
              <a:rPr lang="en-GB" b="1" dirty="0"/>
              <a:t>Highest Vote Count:</a:t>
            </a:r>
          </a:p>
          <a:p>
            <a:pPr marL="285750" indent="-285750">
              <a:buFont typeface="Arial" panose="020B0604020202020204" pitchFamily="34" charset="0"/>
              <a:buChar char="•"/>
            </a:pPr>
            <a:r>
              <a:rPr lang="en-GB" dirty="0"/>
              <a:t>Avengers: Endgame' (~25,000 votes).</a:t>
            </a:r>
          </a:p>
          <a:p>
            <a:pPr marL="285750" indent="-285750">
              <a:buFont typeface="Arial" panose="020B0604020202020204" pitchFamily="34" charset="0"/>
              <a:buChar char="•"/>
            </a:pPr>
            <a:endParaRPr lang="en-GB" dirty="0"/>
          </a:p>
          <a:p>
            <a:r>
              <a:rPr lang="en-GB" b="1" dirty="0"/>
              <a:t>Genre Diversity</a:t>
            </a:r>
            <a:r>
              <a:rPr lang="en-GB" dirty="0"/>
              <a:t>:</a:t>
            </a:r>
          </a:p>
          <a:p>
            <a:pPr marL="285750" indent="-285750">
              <a:buFont typeface="Arial" panose="020B0604020202020204" pitchFamily="34" charset="0"/>
              <a:buChar char="•"/>
            </a:pPr>
            <a:r>
              <a:rPr lang="en-GB" dirty="0"/>
              <a:t>Includes superhero films, thrillers, and historical dramas, reflecting varied audience preferences.</a:t>
            </a:r>
            <a:endParaRPr lang="en-US" dirty="0"/>
          </a:p>
        </p:txBody>
      </p:sp>
      <p:sp>
        <p:nvSpPr>
          <p:cNvPr id="5" name="Footer Placeholder 4">
            <a:extLst>
              <a:ext uri="{FF2B5EF4-FFF2-40B4-BE49-F238E27FC236}">
                <a16:creationId xmlns:a16="http://schemas.microsoft.com/office/drawing/2014/main" id="{EFEB9C03-9039-CF1C-3C84-77DCCD0BD264}"/>
              </a:ext>
            </a:extLst>
          </p:cNvPr>
          <p:cNvSpPr>
            <a:spLocks noGrp="1"/>
          </p:cNvSpPr>
          <p:nvPr>
            <p:ph type="ftr" sz="quarter" idx="11"/>
          </p:nvPr>
        </p:nvSpPr>
        <p:spPr>
          <a:xfrm>
            <a:off x="8034169" y="6332538"/>
            <a:ext cx="3505459" cy="365125"/>
          </a:xfrm>
        </p:spPr>
        <p:txBody>
          <a:bodyPr vert="horz" lIns="91440" tIns="45720" rIns="91440" bIns="45720" rtlCol="0" anchor="ctr">
            <a:normAutofit/>
          </a:bodyPr>
          <a:lstStyle/>
          <a:p>
            <a:endParaRPr lang="en-US" sz="900" b="1" kern="1200" spc="100" baseline="0">
              <a:solidFill>
                <a:schemeClr val="tx1"/>
              </a:solidFill>
              <a:latin typeface="+mn-lt"/>
              <a:ea typeface="+mn-ea"/>
              <a:cs typeface="+mn-cs"/>
            </a:endParaRPr>
          </a:p>
        </p:txBody>
      </p:sp>
    </p:spTree>
    <p:extLst>
      <p:ext uri="{BB962C8B-B14F-4D97-AF65-F5344CB8AC3E}">
        <p14:creationId xmlns:p14="http://schemas.microsoft.com/office/powerpoint/2010/main" val="3964682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9">
            <a:extLst>
              <a:ext uri="{FF2B5EF4-FFF2-40B4-BE49-F238E27FC236}">
                <a16:creationId xmlns:a16="http://schemas.microsoft.com/office/drawing/2014/main" id="{5FC2ECCF-080A-5AF1-4A22-1B775C6F34A8}"/>
              </a:ext>
            </a:extLst>
          </p:cNvPr>
          <p:cNvSpPr>
            <a:spLocks noGrp="1"/>
          </p:cNvSpPr>
          <p:nvPr>
            <p:ph idx="1"/>
          </p:nvPr>
        </p:nvSpPr>
        <p:spPr>
          <a:xfrm>
            <a:off x="6414347" y="338667"/>
            <a:ext cx="4987395" cy="5833534"/>
          </a:xfrm>
        </p:spPr>
        <p:txBody>
          <a:bodyPr>
            <a:normAutofit/>
          </a:bodyPr>
          <a:lstStyle/>
          <a:p>
            <a:pPr marL="0" indent="0">
              <a:buNone/>
            </a:pPr>
            <a:r>
              <a:rPr lang="en-GB" sz="1600" b="1" dirty="0"/>
              <a:t>Genre Diversity</a:t>
            </a:r>
            <a:r>
              <a:rPr lang="en-GB" sz="1600" dirty="0"/>
              <a:t>:</a:t>
            </a:r>
          </a:p>
          <a:p>
            <a:pPr marL="285750" indent="-285750">
              <a:buFont typeface="Arial" panose="020B0604020202020204" pitchFamily="34" charset="0"/>
              <a:buChar char="•"/>
            </a:pPr>
            <a:r>
              <a:rPr lang="en-GB" sz="1600" dirty="0"/>
              <a:t>Includes thrillers, romances, science fiction, anime and dramas, reflecting varied audience preferences.</a:t>
            </a:r>
          </a:p>
          <a:p>
            <a:pPr marL="0" indent="0">
              <a:buNone/>
            </a:pPr>
            <a:endParaRPr lang="en-GB" sz="1600" dirty="0"/>
          </a:p>
          <a:p>
            <a:pPr marL="0" indent="0">
              <a:buNone/>
            </a:pPr>
            <a:r>
              <a:rPr lang="en-GB" sz="1600" b="1" dirty="0"/>
              <a:t>Cultural Representation:</a:t>
            </a:r>
          </a:p>
          <a:p>
            <a:r>
              <a:rPr lang="en-GB" sz="1600" dirty="0"/>
              <a:t>Represents diverse cultures and perspectives, enriching storytelling and promoting cultural understanding and appreciation.</a:t>
            </a:r>
            <a:endParaRPr lang="en-US" sz="1600" dirty="0"/>
          </a:p>
          <a:p>
            <a:endParaRPr lang="en-US" sz="1600" dirty="0"/>
          </a:p>
          <a:p>
            <a:pPr marL="0" indent="0">
              <a:buNone/>
            </a:pPr>
            <a:r>
              <a:rPr lang="en-GB" sz="1600" b="1" dirty="0"/>
              <a:t>Award Recognition:</a:t>
            </a:r>
          </a:p>
          <a:p>
            <a:r>
              <a:rPr lang="en-GB" sz="1600" dirty="0"/>
              <a:t>Acknowledged with prestigious awards and nominations, affirming its impact and contribution to the film industry.</a:t>
            </a:r>
            <a:endParaRPr lang="en-US" sz="1600" dirty="0"/>
          </a:p>
        </p:txBody>
      </p:sp>
      <p:pic>
        <p:nvPicPr>
          <p:cNvPr id="6" name="Content Placeholder 5" descr="A graph with different colored squares&#10;&#10;Description automatically generated">
            <a:extLst>
              <a:ext uri="{FF2B5EF4-FFF2-40B4-BE49-F238E27FC236}">
                <a16:creationId xmlns:a16="http://schemas.microsoft.com/office/drawing/2014/main" id="{8CC453EC-69F3-780B-6765-A4EB0D084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 y="0"/>
            <a:ext cx="6277906" cy="6857999"/>
          </a:xfrm>
          <a:prstGeom prst="rect">
            <a:avLst/>
          </a:prstGeom>
        </p:spPr>
      </p:pic>
      <p:sp>
        <p:nvSpPr>
          <p:cNvPr id="4" name="Footer Placeholder 3">
            <a:extLst>
              <a:ext uri="{FF2B5EF4-FFF2-40B4-BE49-F238E27FC236}">
                <a16:creationId xmlns:a16="http://schemas.microsoft.com/office/drawing/2014/main" id="{27F33CCF-CC76-A16E-4165-86A283CC3BE6}"/>
              </a:ext>
            </a:extLst>
          </p:cNvPr>
          <p:cNvSpPr>
            <a:spLocks noGrp="1"/>
          </p:cNvSpPr>
          <p:nvPr>
            <p:ph type="ftr" sz="quarter" idx="11"/>
          </p:nvPr>
        </p:nvSpPr>
        <p:spPr>
          <a:xfrm>
            <a:off x="8034169" y="6332538"/>
            <a:ext cx="3505459" cy="365125"/>
          </a:xfrm>
        </p:spPr>
        <p:txBody>
          <a:bodyPr>
            <a:normAutofit/>
          </a:bodyPr>
          <a:lstStyle/>
          <a:p>
            <a:endParaRPr lang="en-US"/>
          </a:p>
        </p:txBody>
      </p:sp>
    </p:spTree>
    <p:extLst>
      <p:ext uri="{BB962C8B-B14F-4D97-AF65-F5344CB8AC3E}">
        <p14:creationId xmlns:p14="http://schemas.microsoft.com/office/powerpoint/2010/main" val="1992468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34" descr="A graph of different colored bars&#10;&#10;Description automatically generated">
            <a:extLst>
              <a:ext uri="{FF2B5EF4-FFF2-40B4-BE49-F238E27FC236}">
                <a16:creationId xmlns:a16="http://schemas.microsoft.com/office/drawing/2014/main" id="{0992AF6E-4F79-8150-3A09-DA9C355329E4}"/>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96" b="396"/>
          <a:stretch/>
        </p:blipFill>
        <p:spPr>
          <a:xfrm>
            <a:off x="419099" y="291658"/>
            <a:ext cx="6655467" cy="4192720"/>
          </a:xfrm>
          <a:prstGeom prst="rect">
            <a:avLst/>
          </a:prstGeom>
        </p:spPr>
      </p:pic>
      <p:sp>
        <p:nvSpPr>
          <p:cNvPr id="61" name="Text Placeholder 3">
            <a:extLst>
              <a:ext uri="{FF2B5EF4-FFF2-40B4-BE49-F238E27FC236}">
                <a16:creationId xmlns:a16="http://schemas.microsoft.com/office/drawing/2014/main" id="{49B2228E-1984-85B3-C7F3-0C56296A1F64}"/>
              </a:ext>
            </a:extLst>
          </p:cNvPr>
          <p:cNvSpPr>
            <a:spLocks noGrp="1"/>
          </p:cNvSpPr>
          <p:nvPr>
            <p:ph type="body" sz="half" idx="2"/>
          </p:nvPr>
        </p:nvSpPr>
        <p:spPr>
          <a:xfrm>
            <a:off x="7848601" y="291658"/>
            <a:ext cx="3924300" cy="5399808"/>
          </a:xfrm>
        </p:spPr>
        <p:txBody>
          <a:bodyPr vert="horz" lIns="91440" tIns="45720" rIns="91440" bIns="45720" rtlCol="0">
            <a:normAutofit/>
          </a:bodyPr>
          <a:lstStyle/>
          <a:p>
            <a:r>
              <a:rPr lang="en-GB" b="1" dirty="0"/>
              <a:t>Diverse Genres: </a:t>
            </a:r>
          </a:p>
          <a:p>
            <a:pPr marL="342900" indent="-342900">
              <a:buFont typeface="Arial" panose="020B0604020202020204" pitchFamily="34" charset="0"/>
              <a:buChar char="•"/>
            </a:pPr>
            <a:r>
              <a:rPr lang="en-GB" dirty="0"/>
              <a:t>Foreign films offer a wide range of genres and storytelling techniques, enriching the global film landscape.</a:t>
            </a:r>
          </a:p>
          <a:p>
            <a:pPr marL="342900" indent="-342900">
              <a:buFont typeface="Arial" panose="020B0604020202020204" pitchFamily="34" charset="0"/>
              <a:buChar char="•"/>
            </a:pPr>
            <a:endParaRPr lang="en-GB" dirty="0"/>
          </a:p>
          <a:p>
            <a:r>
              <a:rPr lang="en-GB" b="1" dirty="0"/>
              <a:t>Awards and Recognition:</a:t>
            </a:r>
            <a:r>
              <a:rPr lang="en-GB" dirty="0"/>
              <a:t> </a:t>
            </a:r>
          </a:p>
          <a:p>
            <a:pPr marL="285750" indent="-285750">
              <a:buFont typeface="Arial" panose="020B0604020202020204" pitchFamily="34" charset="0"/>
              <a:buChar char="•"/>
            </a:pPr>
            <a:r>
              <a:rPr lang="en-GB" dirty="0"/>
              <a:t>Many foreign films have received international awards, increasing their popularity and visibility.</a:t>
            </a:r>
          </a:p>
          <a:p>
            <a:endParaRPr lang="en-GB" dirty="0"/>
          </a:p>
          <a:p>
            <a:r>
              <a:rPr lang="en-GB" b="1" dirty="0"/>
              <a:t>Streaming Services:</a:t>
            </a:r>
            <a:r>
              <a:rPr lang="en-GB" dirty="0"/>
              <a:t> </a:t>
            </a:r>
          </a:p>
          <a:p>
            <a:pPr marL="285750" indent="-285750">
              <a:buFont typeface="Arial" panose="020B0604020202020204" pitchFamily="34" charset="0"/>
              <a:buChar char="•"/>
            </a:pPr>
            <a:r>
              <a:rPr lang="en-GB" dirty="0"/>
              <a:t>Platforms like Netflix and Amazon Prime have made foreign films more accessible to a global audience.</a:t>
            </a:r>
          </a:p>
          <a:p>
            <a:endParaRPr lang="en-US" dirty="0"/>
          </a:p>
        </p:txBody>
      </p:sp>
      <p:sp>
        <p:nvSpPr>
          <p:cNvPr id="5" name="Footer Placeholder 4">
            <a:extLst>
              <a:ext uri="{FF2B5EF4-FFF2-40B4-BE49-F238E27FC236}">
                <a16:creationId xmlns:a16="http://schemas.microsoft.com/office/drawing/2014/main" id="{93D27409-CC5F-A8AB-77B4-0821D5F2EC14}"/>
              </a:ext>
            </a:extLst>
          </p:cNvPr>
          <p:cNvSpPr>
            <a:spLocks noGrp="1"/>
          </p:cNvSpPr>
          <p:nvPr>
            <p:ph type="ftr" sz="quarter" idx="11"/>
          </p:nvPr>
        </p:nvSpPr>
        <p:spPr>
          <a:xfrm>
            <a:off x="8034169" y="6332538"/>
            <a:ext cx="3505459" cy="365125"/>
          </a:xfrm>
        </p:spPr>
        <p:txBody>
          <a:bodyPr vert="horz" lIns="91440" tIns="45720" rIns="91440" bIns="45720" rtlCol="0" anchor="ctr">
            <a:normAutofit/>
          </a:bodyPr>
          <a:lstStyle/>
          <a:p>
            <a:endParaRPr lang="en-US" sz="900" b="1" kern="1200" spc="100" baseline="0" dirty="0">
              <a:solidFill>
                <a:schemeClr val="tx1"/>
              </a:solidFill>
              <a:latin typeface="+mn-lt"/>
              <a:ea typeface="+mn-ea"/>
              <a:cs typeface="+mn-cs"/>
            </a:endParaRPr>
          </a:p>
        </p:txBody>
      </p:sp>
      <p:sp>
        <p:nvSpPr>
          <p:cNvPr id="38" name="TextBox 37">
            <a:extLst>
              <a:ext uri="{FF2B5EF4-FFF2-40B4-BE49-F238E27FC236}">
                <a16:creationId xmlns:a16="http://schemas.microsoft.com/office/drawing/2014/main" id="{B9630CA5-345F-30BF-957D-DF8DA0813A1C}"/>
              </a:ext>
            </a:extLst>
          </p:cNvPr>
          <p:cNvSpPr txBox="1"/>
          <p:nvPr/>
        </p:nvSpPr>
        <p:spPr>
          <a:xfrm>
            <a:off x="271849" y="4776036"/>
            <a:ext cx="7352271" cy="1661993"/>
          </a:xfrm>
          <a:prstGeom prst="rect">
            <a:avLst/>
          </a:prstGeom>
          <a:noFill/>
        </p:spPr>
        <p:txBody>
          <a:bodyPr wrap="square" rtlCol="0">
            <a:spAutoFit/>
          </a:bodyPr>
          <a:lstStyle/>
          <a:p>
            <a:pPr algn="ctr"/>
            <a:r>
              <a:rPr lang="en-GB" b="1" dirty="0"/>
              <a:t>Language Codes</a:t>
            </a:r>
          </a:p>
          <a:p>
            <a:endParaRPr lang="en-GB" sz="1600" dirty="0"/>
          </a:p>
          <a:p>
            <a:r>
              <a:rPr lang="en-GB" sz="1600" dirty="0" err="1"/>
              <a:t>ja</a:t>
            </a:r>
            <a:r>
              <a:rPr lang="en-GB" sz="1600" dirty="0"/>
              <a:t> – Japanese	tr – Turkish 	</a:t>
            </a:r>
            <a:r>
              <a:rPr lang="en-GB" sz="1600" dirty="0" err="1"/>
              <a:t>fr</a:t>
            </a:r>
            <a:r>
              <a:rPr lang="en-GB" sz="1600" dirty="0"/>
              <a:t> – French	de – German</a:t>
            </a:r>
          </a:p>
          <a:p>
            <a:r>
              <a:rPr lang="en-GB" sz="1600" dirty="0"/>
              <a:t>es – Spanish	fi- Finnish		it – Italian		ko – Korean</a:t>
            </a:r>
          </a:p>
          <a:p>
            <a:r>
              <a:rPr lang="en-GB" sz="1600" dirty="0" err="1"/>
              <a:t>te</a:t>
            </a:r>
            <a:r>
              <a:rPr lang="en-GB" sz="1600" dirty="0"/>
              <a:t> – Telugu	no – Norwegian	pl – Polish		</a:t>
            </a:r>
            <a:r>
              <a:rPr lang="en-GB" dirty="0"/>
              <a:t>	</a:t>
            </a:r>
            <a:r>
              <a:rPr lang="en-GB" sz="2000" b="1" dirty="0"/>
              <a:t>		</a:t>
            </a:r>
          </a:p>
        </p:txBody>
      </p:sp>
      <p:graphicFrame>
        <p:nvGraphicFramePr>
          <p:cNvPr id="3" name="Table 2">
            <a:extLst>
              <a:ext uri="{FF2B5EF4-FFF2-40B4-BE49-F238E27FC236}">
                <a16:creationId xmlns:a16="http://schemas.microsoft.com/office/drawing/2014/main" id="{F25D7EBE-B9B7-4BA5-2F01-A9EDA8A9AA47}"/>
              </a:ext>
            </a:extLst>
          </p:cNvPr>
          <p:cNvGraphicFramePr>
            <a:graphicFrameLocks noGrp="1"/>
          </p:cNvGraphicFramePr>
          <p:nvPr/>
        </p:nvGraphicFramePr>
        <p:xfrm>
          <a:off x="198783" y="4837043"/>
          <a:ext cx="7116417" cy="1643270"/>
        </p:xfrm>
        <a:graphic>
          <a:graphicData uri="http://schemas.openxmlformats.org/drawingml/2006/table">
            <a:tbl>
              <a:tblPr/>
              <a:tblGrid>
                <a:gridCol w="7116417">
                  <a:extLst>
                    <a:ext uri="{9D8B030D-6E8A-4147-A177-3AD203B41FA5}">
                      <a16:colId xmlns:a16="http://schemas.microsoft.com/office/drawing/2014/main" val="3006119218"/>
                    </a:ext>
                  </a:extLst>
                </a:gridCol>
              </a:tblGrid>
              <a:tr h="1643270">
                <a:tc>
                  <a:txBody>
                    <a:bodyPr/>
                    <a:lstStyle/>
                    <a:p>
                      <a:endParaRPr lang="en-GB"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4073964531"/>
                  </a:ext>
                </a:extLst>
              </a:tr>
            </a:tbl>
          </a:graphicData>
        </a:graphic>
      </p:graphicFrame>
    </p:spTree>
    <p:extLst>
      <p:ext uri="{BB962C8B-B14F-4D97-AF65-F5344CB8AC3E}">
        <p14:creationId xmlns:p14="http://schemas.microsoft.com/office/powerpoint/2010/main" val="773876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353853-D9FE-F47F-E030-57BBE3EF5257}"/>
              </a:ext>
            </a:extLst>
          </p:cNvPr>
          <p:cNvSpPr>
            <a:spLocks noGrp="1"/>
          </p:cNvSpPr>
          <p:nvPr>
            <p:ph type="ftr" sz="quarter" idx="11"/>
          </p:nvPr>
        </p:nvSpPr>
        <p:spPr>
          <a:xfrm>
            <a:off x="8470587" y="6353319"/>
            <a:ext cx="3505459" cy="365125"/>
          </a:xfrm>
        </p:spPr>
        <p:txBody>
          <a:bodyPr/>
          <a:lstStyle/>
          <a:p>
            <a:r>
              <a:rPr lang="en-US" dirty="0"/>
              <a:t>Page Number 4</a:t>
            </a:r>
          </a:p>
        </p:txBody>
      </p:sp>
      <p:pic>
        <p:nvPicPr>
          <p:cNvPr id="11" name="Picture 10">
            <a:extLst>
              <a:ext uri="{FF2B5EF4-FFF2-40B4-BE49-F238E27FC236}">
                <a16:creationId xmlns:a16="http://schemas.microsoft.com/office/drawing/2014/main" id="{B6A23EBC-C9D1-FBFF-8721-75698505C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5334" y="87340"/>
            <a:ext cx="9876376" cy="6683319"/>
          </a:xfrm>
          <a:prstGeom prst="rect">
            <a:avLst/>
          </a:prstGeom>
        </p:spPr>
      </p:pic>
      <p:sp>
        <p:nvSpPr>
          <p:cNvPr id="4" name="TextBox 3">
            <a:extLst>
              <a:ext uri="{FF2B5EF4-FFF2-40B4-BE49-F238E27FC236}">
                <a16:creationId xmlns:a16="http://schemas.microsoft.com/office/drawing/2014/main" id="{C487FC1E-BEEF-C300-F2AB-8AC4BE0A8972}"/>
              </a:ext>
            </a:extLst>
          </p:cNvPr>
          <p:cNvSpPr txBox="1"/>
          <p:nvPr/>
        </p:nvSpPr>
        <p:spPr>
          <a:xfrm>
            <a:off x="130290" y="178952"/>
            <a:ext cx="1987372" cy="523220"/>
          </a:xfrm>
          <a:prstGeom prst="rect">
            <a:avLst/>
          </a:prstGeom>
          <a:solidFill>
            <a:schemeClr val="accent1">
              <a:lumMod val="60000"/>
              <a:lumOff val="40000"/>
            </a:schemeClr>
          </a:solidFill>
          <a:ln w="28575">
            <a:solidFill>
              <a:schemeClr val="accent2"/>
            </a:solidFill>
          </a:ln>
          <a:effectLst>
            <a:reflection blurRad="6350" stA="50000" endA="300" endPos="55000" dir="5400000" sy="-100000" algn="bl" rotWithShape="0"/>
          </a:effectLst>
        </p:spPr>
        <p:txBody>
          <a:bodyPr wrap="square" rtlCol="0">
            <a:spAutoFit/>
          </a:bodyPr>
          <a:lstStyle/>
          <a:p>
            <a:pPr algn="ctr"/>
            <a:r>
              <a:rPr lang="en-AU" sz="2800" b="1" dirty="0">
                <a:latin typeface="+mj-lt"/>
              </a:rPr>
              <a:t>Flask API</a:t>
            </a:r>
          </a:p>
        </p:txBody>
      </p:sp>
      <p:sp>
        <p:nvSpPr>
          <p:cNvPr id="3" name="Footer Placeholder 1">
            <a:extLst>
              <a:ext uri="{FF2B5EF4-FFF2-40B4-BE49-F238E27FC236}">
                <a16:creationId xmlns:a16="http://schemas.microsoft.com/office/drawing/2014/main" id="{256CD07A-9A66-9B44-A330-3D3C9B9FAB69}"/>
              </a:ext>
            </a:extLst>
          </p:cNvPr>
          <p:cNvSpPr txBox="1">
            <a:spLocks/>
          </p:cNvSpPr>
          <p:nvPr/>
        </p:nvSpPr>
        <p:spPr>
          <a:xfrm>
            <a:off x="10239153" y="6332538"/>
            <a:ext cx="1300475" cy="365125"/>
          </a:xfrm>
          <a:prstGeom prst="rect">
            <a:avLst/>
          </a:prstGeom>
        </p:spPr>
        <p:txBody>
          <a:bodyPr vert="horz" lIns="91440" tIns="45720" rIns="91440" bIns="45720" rtlCol="0" anchor="ctr"/>
          <a:lstStyle>
            <a:defPPr>
              <a:defRPr lang="en-US"/>
            </a:defPPr>
            <a:lvl1pPr marL="0" algn="r" defTabSz="914400" rtl="0" eaLnBrk="1" latinLnBrk="0" hangingPunct="1">
              <a:defRPr sz="900" b="1" kern="1200"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a:latin typeface="Arial" panose="020B0604020202020204" pitchFamily="34" charset="0"/>
                <a:cs typeface="Arial" panose="020B0604020202020204" pitchFamily="34" charset="0"/>
              </a:rPr>
              <a:t>Page Number 8</a:t>
            </a:r>
          </a:p>
        </p:txBody>
      </p:sp>
    </p:spTree>
    <p:extLst>
      <p:ext uri="{BB962C8B-B14F-4D97-AF65-F5344CB8AC3E}">
        <p14:creationId xmlns:p14="http://schemas.microsoft.com/office/powerpoint/2010/main" val="2673095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353853-D9FE-F47F-E030-57BBE3EF5257}"/>
              </a:ext>
            </a:extLst>
          </p:cNvPr>
          <p:cNvSpPr>
            <a:spLocks noGrp="1"/>
          </p:cNvSpPr>
          <p:nvPr>
            <p:ph type="ftr" sz="quarter" idx="11"/>
          </p:nvPr>
        </p:nvSpPr>
        <p:spPr>
          <a:xfrm>
            <a:off x="10712302" y="6353319"/>
            <a:ext cx="1263744" cy="365125"/>
          </a:xfrm>
        </p:spPr>
        <p:txBody>
          <a:bodyPr/>
          <a:lstStyle/>
          <a:p>
            <a:r>
              <a:rPr lang="en-US" dirty="0"/>
              <a:t>Page Number 14</a:t>
            </a:r>
          </a:p>
        </p:txBody>
      </p:sp>
      <p:sp>
        <p:nvSpPr>
          <p:cNvPr id="5" name="TextBox 4">
            <a:extLst>
              <a:ext uri="{FF2B5EF4-FFF2-40B4-BE49-F238E27FC236}">
                <a16:creationId xmlns:a16="http://schemas.microsoft.com/office/drawing/2014/main" id="{DD6267E6-6F85-FDCF-B97C-C3E618F87499}"/>
              </a:ext>
            </a:extLst>
          </p:cNvPr>
          <p:cNvSpPr txBox="1"/>
          <p:nvPr/>
        </p:nvSpPr>
        <p:spPr>
          <a:xfrm>
            <a:off x="216816" y="377072"/>
            <a:ext cx="2241904" cy="523220"/>
          </a:xfrm>
          <a:prstGeom prst="rect">
            <a:avLst/>
          </a:prstGeom>
          <a:solidFill>
            <a:schemeClr val="accent1">
              <a:lumMod val="60000"/>
              <a:lumOff val="40000"/>
            </a:schemeClr>
          </a:solidFill>
        </p:spPr>
        <p:txBody>
          <a:bodyPr wrap="square" rtlCol="0">
            <a:spAutoFit/>
          </a:bodyPr>
          <a:lstStyle/>
          <a:p>
            <a:pPr algn="ctr"/>
            <a:r>
              <a:rPr lang="en-AU" sz="2800" b="1" dirty="0">
                <a:latin typeface="+mj-lt"/>
              </a:rPr>
              <a:t>SUMMARY</a:t>
            </a:r>
          </a:p>
        </p:txBody>
      </p:sp>
      <p:sp>
        <p:nvSpPr>
          <p:cNvPr id="6" name="TextBox 5">
            <a:extLst>
              <a:ext uri="{FF2B5EF4-FFF2-40B4-BE49-F238E27FC236}">
                <a16:creationId xmlns:a16="http://schemas.microsoft.com/office/drawing/2014/main" id="{B46D59DD-16C4-B4F3-0AFF-EF2EBACF44EC}"/>
              </a:ext>
            </a:extLst>
          </p:cNvPr>
          <p:cNvSpPr txBox="1"/>
          <p:nvPr/>
        </p:nvSpPr>
        <p:spPr>
          <a:xfrm>
            <a:off x="776141" y="1508289"/>
            <a:ext cx="11114202" cy="4247317"/>
          </a:xfrm>
          <a:prstGeom prst="rect">
            <a:avLst/>
          </a:prstGeom>
          <a:noFill/>
          <a:effectLst>
            <a:glow rad="101600">
              <a:schemeClr val="accent2">
                <a:satMod val="175000"/>
                <a:alpha val="40000"/>
              </a:schemeClr>
            </a:glow>
          </a:effectLst>
        </p:spPr>
        <p:txBody>
          <a:bodyPr wrap="square" rtlCol="0">
            <a:spAutoFit/>
          </a:bodyPr>
          <a:lstStyle>
            <a:defPPr>
              <a:defRPr lang="en-US"/>
            </a:defPPr>
            <a:lvl1pPr marL="285750" indent="-285750">
              <a:buFont typeface="Arial" panose="020B0604020202020204" pitchFamily="34" charset="0"/>
              <a:buChar char="•"/>
              <a:defRPr/>
            </a:lvl1pPr>
          </a:lstStyle>
          <a:p>
            <a:r>
              <a:rPr lang="en-AU" dirty="0">
                <a:solidFill>
                  <a:schemeClr val="tx1">
                    <a:lumMod val="95000"/>
                    <a:lumOff val="5000"/>
                  </a:schemeClr>
                </a:solidFill>
              </a:rPr>
              <a:t>We used </a:t>
            </a:r>
            <a:r>
              <a:rPr lang="en-AU" b="1" dirty="0">
                <a:solidFill>
                  <a:schemeClr val="tx1">
                    <a:lumMod val="95000"/>
                    <a:lumOff val="5000"/>
                  </a:schemeClr>
                </a:solidFill>
              </a:rPr>
              <a:t>The Movie Database (TMDB) API to </a:t>
            </a:r>
            <a:r>
              <a:rPr lang="en-AU" dirty="0">
                <a:solidFill>
                  <a:schemeClr val="tx1">
                    <a:lumMod val="95000"/>
                    <a:lumOff val="5000"/>
                  </a:schemeClr>
                </a:solidFill>
              </a:rPr>
              <a:t>obtain data of movies from 2019-2024. We ensured the data used were ethically sources; data that was only publicly available and movies that were not rated ‘adult’.</a:t>
            </a:r>
          </a:p>
          <a:p>
            <a:endParaRPr lang="en-AU" dirty="0">
              <a:solidFill>
                <a:schemeClr val="tx1">
                  <a:lumMod val="95000"/>
                  <a:lumOff val="5000"/>
                </a:schemeClr>
              </a:solidFill>
            </a:endParaRPr>
          </a:p>
          <a:p>
            <a:r>
              <a:rPr lang="en-AU" dirty="0">
                <a:solidFill>
                  <a:schemeClr val="tx1">
                    <a:lumMod val="95000"/>
                    <a:lumOff val="5000"/>
                  </a:schemeClr>
                </a:solidFill>
              </a:rPr>
              <a:t>The data was put through </a:t>
            </a:r>
            <a:r>
              <a:rPr lang="en-AU" b="1" dirty="0">
                <a:solidFill>
                  <a:schemeClr val="tx1">
                    <a:lumMod val="95000"/>
                    <a:lumOff val="5000"/>
                  </a:schemeClr>
                </a:solidFill>
              </a:rPr>
              <a:t>ETL process </a:t>
            </a:r>
            <a:r>
              <a:rPr lang="en-AU" dirty="0">
                <a:solidFill>
                  <a:schemeClr val="tx1">
                    <a:lumMod val="95000"/>
                    <a:lumOff val="5000"/>
                  </a:schemeClr>
                </a:solidFill>
              </a:rPr>
              <a:t>to obtain 500 dataset based on the criteria for the project, using </a:t>
            </a:r>
            <a:r>
              <a:rPr lang="en-AU" b="1" dirty="0">
                <a:solidFill>
                  <a:schemeClr val="tx1">
                    <a:lumMod val="95000"/>
                    <a:lumOff val="5000"/>
                  </a:schemeClr>
                </a:solidFill>
              </a:rPr>
              <a:t>Python and Pandas</a:t>
            </a:r>
            <a:r>
              <a:rPr lang="en-AU" dirty="0">
                <a:solidFill>
                  <a:schemeClr val="tx1">
                    <a:lumMod val="95000"/>
                    <a:lumOff val="5000"/>
                  </a:schemeClr>
                </a:solidFill>
              </a:rPr>
              <a:t>. Datasets were converted to </a:t>
            </a:r>
            <a:r>
              <a:rPr lang="en-AU" b="1" dirty="0">
                <a:solidFill>
                  <a:schemeClr val="tx1">
                    <a:lumMod val="95000"/>
                    <a:lumOff val="5000"/>
                  </a:schemeClr>
                </a:solidFill>
              </a:rPr>
              <a:t>CSV</a:t>
            </a:r>
            <a:r>
              <a:rPr lang="en-AU" dirty="0">
                <a:solidFill>
                  <a:schemeClr val="tx1">
                    <a:lumMod val="95000"/>
                    <a:lumOff val="5000"/>
                  </a:schemeClr>
                </a:solidFill>
              </a:rPr>
              <a:t> files.</a:t>
            </a:r>
          </a:p>
          <a:p>
            <a:endParaRPr lang="en-AU" dirty="0">
              <a:solidFill>
                <a:schemeClr val="tx1">
                  <a:lumMod val="95000"/>
                  <a:lumOff val="5000"/>
                </a:schemeClr>
              </a:solidFill>
            </a:endParaRPr>
          </a:p>
          <a:p>
            <a:r>
              <a:rPr lang="en-AU" dirty="0">
                <a:solidFill>
                  <a:schemeClr val="tx1">
                    <a:lumMod val="95000"/>
                    <a:lumOff val="5000"/>
                  </a:schemeClr>
                </a:solidFill>
              </a:rPr>
              <a:t>The </a:t>
            </a:r>
            <a:r>
              <a:rPr lang="en-AU" b="1" dirty="0">
                <a:solidFill>
                  <a:schemeClr val="tx1">
                    <a:lumMod val="95000"/>
                    <a:lumOff val="5000"/>
                  </a:schemeClr>
                </a:solidFill>
              </a:rPr>
              <a:t>SQL database </a:t>
            </a:r>
            <a:r>
              <a:rPr lang="en-AU" dirty="0">
                <a:solidFill>
                  <a:schemeClr val="tx1">
                    <a:lumMod val="95000"/>
                    <a:lumOff val="5000"/>
                  </a:schemeClr>
                </a:solidFill>
              </a:rPr>
              <a:t>was created in </a:t>
            </a:r>
            <a:r>
              <a:rPr lang="en-AU" b="1" dirty="0">
                <a:solidFill>
                  <a:schemeClr val="tx1">
                    <a:lumMod val="95000"/>
                    <a:lumOff val="5000"/>
                  </a:schemeClr>
                </a:solidFill>
              </a:rPr>
              <a:t>Postgres</a:t>
            </a:r>
            <a:r>
              <a:rPr lang="en-AU" dirty="0">
                <a:solidFill>
                  <a:schemeClr val="tx1">
                    <a:lumMod val="95000"/>
                    <a:lumOff val="5000"/>
                  </a:schemeClr>
                </a:solidFill>
              </a:rPr>
              <a:t> and data CSV files imported.</a:t>
            </a:r>
          </a:p>
          <a:p>
            <a:endParaRPr lang="en-AU" b="1" dirty="0">
              <a:solidFill>
                <a:schemeClr val="tx1">
                  <a:lumMod val="95000"/>
                  <a:lumOff val="5000"/>
                </a:schemeClr>
              </a:solidFill>
            </a:endParaRPr>
          </a:p>
          <a:p>
            <a:r>
              <a:rPr lang="en-AU" dirty="0">
                <a:solidFill>
                  <a:schemeClr val="tx1">
                    <a:lumMod val="95000"/>
                    <a:lumOff val="5000"/>
                  </a:schemeClr>
                </a:solidFill>
              </a:rPr>
              <a:t>The database architecture is shown with an </a:t>
            </a:r>
            <a:r>
              <a:rPr lang="en-AU" b="1" dirty="0">
                <a:solidFill>
                  <a:schemeClr val="tx1">
                    <a:lumMod val="95000"/>
                    <a:lumOff val="5000"/>
                  </a:schemeClr>
                </a:solidFill>
              </a:rPr>
              <a:t>ER</a:t>
            </a:r>
            <a:r>
              <a:rPr lang="en-AU" dirty="0">
                <a:solidFill>
                  <a:schemeClr val="tx1">
                    <a:lumMod val="95000"/>
                    <a:lumOff val="5000"/>
                  </a:schemeClr>
                </a:solidFill>
              </a:rPr>
              <a:t> diagram.</a:t>
            </a:r>
          </a:p>
          <a:p>
            <a:endParaRPr lang="en-AU" dirty="0">
              <a:solidFill>
                <a:schemeClr val="tx1">
                  <a:lumMod val="95000"/>
                  <a:lumOff val="5000"/>
                </a:schemeClr>
              </a:solidFill>
            </a:endParaRPr>
          </a:p>
          <a:p>
            <a:r>
              <a:rPr lang="en-AU" dirty="0">
                <a:solidFill>
                  <a:schemeClr val="tx1">
                    <a:lumMod val="95000"/>
                    <a:lumOff val="5000"/>
                  </a:schemeClr>
                </a:solidFill>
              </a:rPr>
              <a:t>The data was retrieved for Data Visualization using </a:t>
            </a:r>
            <a:r>
              <a:rPr lang="en-AU" b="1" dirty="0">
                <a:solidFill>
                  <a:schemeClr val="tx1">
                    <a:lumMod val="95000"/>
                    <a:lumOff val="5000"/>
                  </a:schemeClr>
                </a:solidFill>
              </a:rPr>
              <a:t>Seaborn</a:t>
            </a:r>
            <a:r>
              <a:rPr lang="en-AU" dirty="0">
                <a:solidFill>
                  <a:schemeClr val="tx1">
                    <a:lumMod val="95000"/>
                    <a:lumOff val="5000"/>
                  </a:schemeClr>
                </a:solidFill>
              </a:rPr>
              <a:t>, a new Python library.</a:t>
            </a:r>
          </a:p>
          <a:p>
            <a:endParaRPr lang="en-AU" dirty="0">
              <a:solidFill>
                <a:schemeClr val="tx1">
                  <a:lumMod val="95000"/>
                  <a:lumOff val="5000"/>
                </a:schemeClr>
              </a:solidFill>
            </a:endParaRPr>
          </a:p>
          <a:p>
            <a:r>
              <a:rPr lang="en-AU" dirty="0">
                <a:solidFill>
                  <a:schemeClr val="tx1">
                    <a:lumMod val="95000"/>
                    <a:lumOff val="5000"/>
                  </a:schemeClr>
                </a:solidFill>
              </a:rPr>
              <a:t>Using </a:t>
            </a:r>
            <a:r>
              <a:rPr lang="en-AU" b="1" dirty="0">
                <a:solidFill>
                  <a:schemeClr val="tx1">
                    <a:lumMod val="95000"/>
                    <a:lumOff val="5000"/>
                  </a:schemeClr>
                </a:solidFill>
              </a:rPr>
              <a:t>Flask API </a:t>
            </a:r>
            <a:r>
              <a:rPr lang="en-AU" dirty="0">
                <a:solidFill>
                  <a:schemeClr val="tx1">
                    <a:lumMod val="95000"/>
                    <a:lumOff val="5000"/>
                  </a:schemeClr>
                </a:solidFill>
              </a:rPr>
              <a:t>with </a:t>
            </a:r>
            <a:r>
              <a:rPr lang="en-AU" b="1" dirty="0">
                <a:solidFill>
                  <a:schemeClr val="tx1">
                    <a:lumMod val="95000"/>
                    <a:lumOff val="5000"/>
                  </a:schemeClr>
                </a:solidFill>
              </a:rPr>
              <a:t>JSON</a:t>
            </a:r>
            <a:r>
              <a:rPr lang="en-AU" dirty="0">
                <a:solidFill>
                  <a:schemeClr val="tx1">
                    <a:lumMod val="95000"/>
                    <a:lumOff val="5000"/>
                  </a:schemeClr>
                </a:solidFill>
              </a:rPr>
              <a:t> output, the data was displayed for users including </a:t>
            </a:r>
            <a:r>
              <a:rPr lang="en-AU" b="1" dirty="0">
                <a:solidFill>
                  <a:schemeClr val="tx1">
                    <a:lumMod val="95000"/>
                    <a:lumOff val="5000"/>
                  </a:schemeClr>
                </a:solidFill>
              </a:rPr>
              <a:t>interactivity</a:t>
            </a:r>
            <a:r>
              <a:rPr lang="en-AU" dirty="0">
                <a:solidFill>
                  <a:schemeClr val="tx1">
                    <a:lumMod val="95000"/>
                    <a:lumOff val="5000"/>
                  </a:schemeClr>
                </a:solidFill>
              </a:rPr>
              <a:t>.</a:t>
            </a:r>
          </a:p>
          <a:p>
            <a:endParaRPr lang="en-AU" b="1" dirty="0">
              <a:solidFill>
                <a:schemeClr val="tx1">
                  <a:lumMod val="95000"/>
                  <a:lumOff val="5000"/>
                </a:schemeClr>
              </a:solidFill>
            </a:endParaRPr>
          </a:p>
          <a:p>
            <a:endParaRPr lang="en-AU" b="1" dirty="0"/>
          </a:p>
        </p:txBody>
      </p:sp>
      <p:pic>
        <p:nvPicPr>
          <p:cNvPr id="3" name="Picture 2">
            <a:extLst>
              <a:ext uri="{FF2B5EF4-FFF2-40B4-BE49-F238E27FC236}">
                <a16:creationId xmlns:a16="http://schemas.microsoft.com/office/drawing/2014/main" id="{125F5C51-4114-70C4-707A-B27744D0203D}"/>
              </a:ext>
            </a:extLst>
          </p:cNvPr>
          <p:cNvPicPr>
            <a:picLocks noChangeAspect="1"/>
          </p:cNvPicPr>
          <p:nvPr/>
        </p:nvPicPr>
        <p:blipFill>
          <a:blip r:embed="rId2"/>
          <a:stretch>
            <a:fillRect/>
          </a:stretch>
        </p:blipFill>
        <p:spPr>
          <a:xfrm>
            <a:off x="5111053" y="5385294"/>
            <a:ext cx="1150587" cy="1150587"/>
          </a:xfrm>
          <a:prstGeom prst="rect">
            <a:avLst/>
          </a:prstGeom>
        </p:spPr>
      </p:pic>
      <p:pic>
        <p:nvPicPr>
          <p:cNvPr id="7" name="Picture 6">
            <a:extLst>
              <a:ext uri="{FF2B5EF4-FFF2-40B4-BE49-F238E27FC236}">
                <a16:creationId xmlns:a16="http://schemas.microsoft.com/office/drawing/2014/main" id="{30372ADD-5650-CD03-A38B-A204A8B01043}"/>
              </a:ext>
            </a:extLst>
          </p:cNvPr>
          <p:cNvPicPr>
            <a:picLocks noChangeAspect="1"/>
          </p:cNvPicPr>
          <p:nvPr/>
        </p:nvPicPr>
        <p:blipFill>
          <a:blip r:embed="rId3"/>
          <a:stretch>
            <a:fillRect/>
          </a:stretch>
        </p:blipFill>
        <p:spPr>
          <a:xfrm>
            <a:off x="3256648" y="5408710"/>
            <a:ext cx="1150587" cy="1150587"/>
          </a:xfrm>
          <a:prstGeom prst="rect">
            <a:avLst/>
          </a:prstGeom>
        </p:spPr>
      </p:pic>
      <p:pic>
        <p:nvPicPr>
          <p:cNvPr id="8" name="Picture 7">
            <a:extLst>
              <a:ext uri="{FF2B5EF4-FFF2-40B4-BE49-F238E27FC236}">
                <a16:creationId xmlns:a16="http://schemas.microsoft.com/office/drawing/2014/main" id="{B6A44187-F5CF-EB13-EC28-C124B9092261}"/>
              </a:ext>
            </a:extLst>
          </p:cNvPr>
          <p:cNvPicPr>
            <a:picLocks noChangeAspect="1"/>
          </p:cNvPicPr>
          <p:nvPr/>
        </p:nvPicPr>
        <p:blipFill>
          <a:blip r:embed="rId4"/>
          <a:stretch>
            <a:fillRect/>
          </a:stretch>
        </p:blipFill>
        <p:spPr>
          <a:xfrm>
            <a:off x="10783738" y="139556"/>
            <a:ext cx="1191446" cy="1191446"/>
          </a:xfrm>
          <a:prstGeom prst="rect">
            <a:avLst/>
          </a:prstGeom>
        </p:spPr>
      </p:pic>
      <p:pic>
        <p:nvPicPr>
          <p:cNvPr id="9" name="Picture 8">
            <a:extLst>
              <a:ext uri="{FF2B5EF4-FFF2-40B4-BE49-F238E27FC236}">
                <a16:creationId xmlns:a16="http://schemas.microsoft.com/office/drawing/2014/main" id="{1825BCF3-5B68-6180-6FAC-D1A2E7380E40}"/>
              </a:ext>
            </a:extLst>
          </p:cNvPr>
          <p:cNvPicPr>
            <a:picLocks noChangeAspect="1"/>
          </p:cNvPicPr>
          <p:nvPr/>
        </p:nvPicPr>
        <p:blipFill>
          <a:blip r:embed="rId5"/>
          <a:stretch>
            <a:fillRect/>
          </a:stretch>
        </p:blipFill>
        <p:spPr>
          <a:xfrm>
            <a:off x="7235826" y="5408710"/>
            <a:ext cx="1150587" cy="1150587"/>
          </a:xfrm>
          <a:prstGeom prst="rect">
            <a:avLst/>
          </a:prstGeom>
        </p:spPr>
      </p:pic>
      <p:pic>
        <p:nvPicPr>
          <p:cNvPr id="10" name="Picture 9">
            <a:extLst>
              <a:ext uri="{FF2B5EF4-FFF2-40B4-BE49-F238E27FC236}">
                <a16:creationId xmlns:a16="http://schemas.microsoft.com/office/drawing/2014/main" id="{6A88A1B0-D575-4216-9F82-4242A8C5F654}"/>
              </a:ext>
            </a:extLst>
          </p:cNvPr>
          <p:cNvPicPr>
            <a:picLocks noChangeAspect="1"/>
          </p:cNvPicPr>
          <p:nvPr/>
        </p:nvPicPr>
        <p:blipFill>
          <a:blip r:embed="rId6"/>
          <a:stretch>
            <a:fillRect/>
          </a:stretch>
        </p:blipFill>
        <p:spPr>
          <a:xfrm>
            <a:off x="9266632" y="5385294"/>
            <a:ext cx="1150587" cy="1150587"/>
          </a:xfrm>
          <a:prstGeom prst="rect">
            <a:avLst/>
          </a:prstGeom>
        </p:spPr>
      </p:pic>
      <p:pic>
        <p:nvPicPr>
          <p:cNvPr id="12" name="Picture 11">
            <a:extLst>
              <a:ext uri="{FF2B5EF4-FFF2-40B4-BE49-F238E27FC236}">
                <a16:creationId xmlns:a16="http://schemas.microsoft.com/office/drawing/2014/main" id="{68D5773B-331C-AC8C-F969-C2076FD2EB00}"/>
              </a:ext>
            </a:extLst>
          </p:cNvPr>
          <p:cNvPicPr>
            <a:picLocks noChangeAspect="1"/>
          </p:cNvPicPr>
          <p:nvPr/>
        </p:nvPicPr>
        <p:blipFill>
          <a:blip r:embed="rId7"/>
          <a:stretch>
            <a:fillRect/>
          </a:stretch>
        </p:blipFill>
        <p:spPr>
          <a:xfrm>
            <a:off x="9099806" y="2627108"/>
            <a:ext cx="3028950" cy="1514475"/>
          </a:xfrm>
          <a:prstGeom prst="rect">
            <a:avLst/>
          </a:prstGeom>
        </p:spPr>
      </p:pic>
      <p:pic>
        <p:nvPicPr>
          <p:cNvPr id="13" name="Picture 12">
            <a:extLst>
              <a:ext uri="{FF2B5EF4-FFF2-40B4-BE49-F238E27FC236}">
                <a16:creationId xmlns:a16="http://schemas.microsoft.com/office/drawing/2014/main" id="{F0D09018-1829-3DB0-C988-1F06C51CA16C}"/>
              </a:ext>
            </a:extLst>
          </p:cNvPr>
          <p:cNvPicPr>
            <a:picLocks noChangeAspect="1"/>
          </p:cNvPicPr>
          <p:nvPr/>
        </p:nvPicPr>
        <p:blipFill>
          <a:blip r:embed="rId8"/>
          <a:stretch>
            <a:fillRect/>
          </a:stretch>
        </p:blipFill>
        <p:spPr>
          <a:xfrm>
            <a:off x="218655" y="5599355"/>
            <a:ext cx="2364194" cy="782003"/>
          </a:xfrm>
          <a:prstGeom prst="rect">
            <a:avLst/>
          </a:prstGeom>
        </p:spPr>
      </p:pic>
    </p:spTree>
    <p:extLst>
      <p:ext uri="{BB962C8B-B14F-4D97-AF65-F5344CB8AC3E}">
        <p14:creationId xmlns:p14="http://schemas.microsoft.com/office/powerpoint/2010/main" val="3738998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duotone>
              <a:prstClr val="black"/>
              <a:schemeClr val="accent6">
                <a:tint val="45000"/>
                <a:satMod val="400000"/>
              </a:schemeClr>
            </a:duotone>
          </a:blip>
          <a:srcRect/>
          <a:stretch>
            <a:fillRect t="-19000" b="-19000"/>
          </a:stretch>
        </a:blip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388B1FE-8CB1-3E86-326D-6196CF0C818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04122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extLst>
              <a:ext uri="{837473B0-CC2E-450A-ABE3-18F120FF3D39}">
                <a1611:picAttrSrcUrl xmlns:a1611="http://schemas.microsoft.com/office/drawing/2016/11/main" r:id="rId3"/>
              </a:ext>
            </a:extLst>
          </a:blip>
          <a:srcRect/>
          <a:stretch>
            <a:fillRect l="-4000" t="-9000" r="-12000" b="-55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DBC61C-0FB0-8A14-9B8F-C626B32C7723}"/>
              </a:ext>
            </a:extLst>
          </p:cNvPr>
          <p:cNvSpPr txBox="1"/>
          <p:nvPr/>
        </p:nvSpPr>
        <p:spPr>
          <a:xfrm>
            <a:off x="4242863" y="809014"/>
            <a:ext cx="6777384" cy="378565"/>
          </a:xfrm>
          <a:prstGeom prst="rect">
            <a:avLst/>
          </a:prstGeom>
          <a:solidFill>
            <a:schemeClr val="tx1"/>
          </a:solidFill>
        </p:spPr>
        <p:txBody>
          <a:bodyPr wrap="square">
            <a:spAutoFit/>
          </a:bodyPr>
          <a:lstStyle/>
          <a:p>
            <a:pPr>
              <a:lnSpc>
                <a:spcPct val="107000"/>
              </a:lnSpc>
              <a:spcAft>
                <a:spcPts val="800"/>
              </a:spcAft>
            </a:pPr>
            <a:r>
              <a:rPr lang="en-AU" sz="1800" kern="100" dirty="0">
                <a:solidFill>
                  <a:schemeClr val="accent6"/>
                </a:solidFill>
                <a:effectLst/>
                <a:latin typeface="Aptos" panose="020B0004020202020204" pitchFamily="34" charset="0"/>
                <a:ea typeface="Aptos" panose="020B0004020202020204" pitchFamily="34" charset="0"/>
                <a:cs typeface="Times New Roman" panose="02020603050405020304" pitchFamily="18" charset="0"/>
              </a:rPr>
              <a:t>URL: </a:t>
            </a:r>
            <a:r>
              <a:rPr lang="en-AU" sz="1800" u="sng" kern="100" dirty="0">
                <a:solidFill>
                  <a:schemeClr val="accent6"/>
                </a:solidFill>
                <a:effectLst/>
                <a:latin typeface="Aptos" panose="020B0004020202020204" pitchFamily="34" charset="0"/>
                <a:ea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https://developer.themoviedb.org/reference/discover-movie</a:t>
            </a:r>
            <a:endParaRPr lang="en-AU" sz="1600" kern="100" dirty="0">
              <a:solidFill>
                <a:schemeClr val="accent6"/>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A65B615-5449-A066-56E4-4E44DA56B975}"/>
              </a:ext>
            </a:extLst>
          </p:cNvPr>
          <p:cNvPicPr>
            <a:picLocks noChangeAspect="1"/>
          </p:cNvPicPr>
          <p:nvPr/>
        </p:nvPicPr>
        <p:blipFill>
          <a:blip r:embed="rId5"/>
          <a:stretch>
            <a:fillRect/>
          </a:stretch>
        </p:blipFill>
        <p:spPr>
          <a:xfrm>
            <a:off x="1929581" y="628702"/>
            <a:ext cx="2105319" cy="722408"/>
          </a:xfrm>
          <a:prstGeom prst="rect">
            <a:avLst/>
          </a:prstGeom>
        </p:spPr>
      </p:pic>
      <p:sp>
        <p:nvSpPr>
          <p:cNvPr id="6" name="Arrow: Pentagon 5">
            <a:extLst>
              <a:ext uri="{FF2B5EF4-FFF2-40B4-BE49-F238E27FC236}">
                <a16:creationId xmlns:a16="http://schemas.microsoft.com/office/drawing/2014/main" id="{EC8D80CC-DB0E-EE52-EC57-F1E44C8BCCDF}"/>
              </a:ext>
            </a:extLst>
          </p:cNvPr>
          <p:cNvSpPr/>
          <p:nvPr/>
        </p:nvSpPr>
        <p:spPr>
          <a:xfrm>
            <a:off x="308455" y="507043"/>
            <a:ext cx="1413163" cy="983672"/>
          </a:xfrm>
          <a:prstGeom prst="homePlat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2"/>
                </a:solidFill>
                <a:latin typeface="+mj-lt"/>
              </a:rPr>
              <a:t>Our Source</a:t>
            </a:r>
          </a:p>
        </p:txBody>
      </p:sp>
      <p:sp>
        <p:nvSpPr>
          <p:cNvPr id="8" name="Arrow: Pentagon 7">
            <a:extLst>
              <a:ext uri="{FF2B5EF4-FFF2-40B4-BE49-F238E27FC236}">
                <a16:creationId xmlns:a16="http://schemas.microsoft.com/office/drawing/2014/main" id="{B2E143FE-514F-F6D5-C261-A3182FBA210C}"/>
              </a:ext>
            </a:extLst>
          </p:cNvPr>
          <p:cNvSpPr/>
          <p:nvPr/>
        </p:nvSpPr>
        <p:spPr>
          <a:xfrm>
            <a:off x="308455" y="1814831"/>
            <a:ext cx="1413163" cy="3116657"/>
          </a:xfrm>
          <a:prstGeom prst="homePlat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2"/>
                </a:solidFill>
                <a:latin typeface="+mj-lt"/>
              </a:rPr>
              <a:t>ETL</a:t>
            </a:r>
          </a:p>
        </p:txBody>
      </p:sp>
      <p:sp>
        <p:nvSpPr>
          <p:cNvPr id="9" name="Rectangle 8">
            <a:extLst>
              <a:ext uri="{FF2B5EF4-FFF2-40B4-BE49-F238E27FC236}">
                <a16:creationId xmlns:a16="http://schemas.microsoft.com/office/drawing/2014/main" id="{15100706-087E-A694-FF64-B435AFDE3AC6}"/>
              </a:ext>
            </a:extLst>
          </p:cNvPr>
          <p:cNvSpPr/>
          <p:nvPr/>
        </p:nvSpPr>
        <p:spPr>
          <a:xfrm>
            <a:off x="1929581" y="1935594"/>
            <a:ext cx="3667654" cy="378565"/>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dirty="0">
                <a:solidFill>
                  <a:schemeClr val="tx2"/>
                </a:solidFill>
                <a:latin typeface="+mj-lt"/>
              </a:rPr>
              <a:t>Extracting Data</a:t>
            </a:r>
          </a:p>
        </p:txBody>
      </p:sp>
      <p:sp>
        <p:nvSpPr>
          <p:cNvPr id="10" name="Rectangle 9">
            <a:extLst>
              <a:ext uri="{FF2B5EF4-FFF2-40B4-BE49-F238E27FC236}">
                <a16:creationId xmlns:a16="http://schemas.microsoft.com/office/drawing/2014/main" id="{2995E916-D234-1D1A-49F8-D42D44C62777}"/>
              </a:ext>
            </a:extLst>
          </p:cNvPr>
          <p:cNvSpPr/>
          <p:nvPr/>
        </p:nvSpPr>
        <p:spPr>
          <a:xfrm>
            <a:off x="2091749" y="2889671"/>
            <a:ext cx="3505487" cy="378565"/>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dirty="0">
                <a:solidFill>
                  <a:schemeClr val="tx2"/>
                </a:solidFill>
                <a:latin typeface="+mj-lt"/>
              </a:rPr>
              <a:t>Data Organising / Transforming </a:t>
            </a:r>
          </a:p>
        </p:txBody>
      </p:sp>
      <p:sp>
        <p:nvSpPr>
          <p:cNvPr id="11" name="Rectangle 10">
            <a:extLst>
              <a:ext uri="{FF2B5EF4-FFF2-40B4-BE49-F238E27FC236}">
                <a16:creationId xmlns:a16="http://schemas.microsoft.com/office/drawing/2014/main" id="{BF132F09-94B9-2260-C950-5A44F3785174}"/>
              </a:ext>
            </a:extLst>
          </p:cNvPr>
          <p:cNvSpPr/>
          <p:nvPr/>
        </p:nvSpPr>
        <p:spPr>
          <a:xfrm>
            <a:off x="2091748" y="3835358"/>
            <a:ext cx="3505487" cy="37856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dirty="0">
                <a:solidFill>
                  <a:schemeClr val="tx2"/>
                </a:solidFill>
                <a:latin typeface="+mj-lt"/>
              </a:rPr>
              <a:t>Data Loading</a:t>
            </a:r>
          </a:p>
        </p:txBody>
      </p:sp>
      <p:sp>
        <p:nvSpPr>
          <p:cNvPr id="12" name="Rectangle 11">
            <a:extLst>
              <a:ext uri="{FF2B5EF4-FFF2-40B4-BE49-F238E27FC236}">
                <a16:creationId xmlns:a16="http://schemas.microsoft.com/office/drawing/2014/main" id="{8F87947B-79AD-5012-8DB3-724EEEF7FD7E}"/>
              </a:ext>
            </a:extLst>
          </p:cNvPr>
          <p:cNvSpPr/>
          <p:nvPr/>
        </p:nvSpPr>
        <p:spPr>
          <a:xfrm>
            <a:off x="4088141" y="5159610"/>
            <a:ext cx="5141532" cy="37856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b="1" dirty="0">
                <a:solidFill>
                  <a:schemeClr val="tx2"/>
                </a:solidFill>
                <a:latin typeface="+mj-lt"/>
              </a:rPr>
              <a:t>FLASK API  &amp; our additional unknown library </a:t>
            </a:r>
          </a:p>
        </p:txBody>
      </p:sp>
      <p:sp>
        <p:nvSpPr>
          <p:cNvPr id="13" name="Arrow: Pentagon 12">
            <a:extLst>
              <a:ext uri="{FF2B5EF4-FFF2-40B4-BE49-F238E27FC236}">
                <a16:creationId xmlns:a16="http://schemas.microsoft.com/office/drawing/2014/main" id="{2A07A7BE-DBE5-9E8A-B068-C25BB275D08B}"/>
              </a:ext>
            </a:extLst>
          </p:cNvPr>
          <p:cNvSpPr/>
          <p:nvPr/>
        </p:nvSpPr>
        <p:spPr>
          <a:xfrm>
            <a:off x="477266" y="5159611"/>
            <a:ext cx="3367621" cy="378565"/>
          </a:xfrm>
          <a:prstGeom prst="homePlate">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2"/>
                </a:solidFill>
                <a:latin typeface="+mj-lt"/>
              </a:rPr>
              <a:t>Why SQL</a:t>
            </a:r>
          </a:p>
        </p:txBody>
      </p:sp>
      <p:sp>
        <p:nvSpPr>
          <p:cNvPr id="14" name="Arrow: Pentagon 13">
            <a:extLst>
              <a:ext uri="{FF2B5EF4-FFF2-40B4-BE49-F238E27FC236}">
                <a16:creationId xmlns:a16="http://schemas.microsoft.com/office/drawing/2014/main" id="{C1FA9A5D-301C-D9D2-282F-596EA99C73FA}"/>
              </a:ext>
            </a:extLst>
          </p:cNvPr>
          <p:cNvSpPr/>
          <p:nvPr/>
        </p:nvSpPr>
        <p:spPr>
          <a:xfrm>
            <a:off x="477265" y="5966201"/>
            <a:ext cx="3367622" cy="599852"/>
          </a:xfrm>
          <a:prstGeom prst="homePlat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2"/>
                </a:solidFill>
                <a:latin typeface="+mj-lt"/>
              </a:rPr>
              <a:t>Our additional unknown Library</a:t>
            </a:r>
          </a:p>
        </p:txBody>
      </p:sp>
      <p:sp>
        <p:nvSpPr>
          <p:cNvPr id="15" name="Rectangle 14">
            <a:extLst>
              <a:ext uri="{FF2B5EF4-FFF2-40B4-BE49-F238E27FC236}">
                <a16:creationId xmlns:a16="http://schemas.microsoft.com/office/drawing/2014/main" id="{C7312037-8AB9-5CFA-BD15-F61F904A79B1}"/>
              </a:ext>
            </a:extLst>
          </p:cNvPr>
          <p:cNvSpPr/>
          <p:nvPr/>
        </p:nvSpPr>
        <p:spPr>
          <a:xfrm>
            <a:off x="4279225" y="5961076"/>
            <a:ext cx="3099770" cy="60973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b="1" dirty="0">
              <a:solidFill>
                <a:schemeClr val="tx2"/>
              </a:solidFill>
            </a:endParaRPr>
          </a:p>
        </p:txBody>
      </p:sp>
      <p:sp>
        <p:nvSpPr>
          <p:cNvPr id="16" name="Footer Placeholder 15">
            <a:extLst>
              <a:ext uri="{FF2B5EF4-FFF2-40B4-BE49-F238E27FC236}">
                <a16:creationId xmlns:a16="http://schemas.microsoft.com/office/drawing/2014/main" id="{F5F731A1-C989-0C86-5F47-DBF74261247E}"/>
              </a:ext>
            </a:extLst>
          </p:cNvPr>
          <p:cNvSpPr>
            <a:spLocks noGrp="1"/>
          </p:cNvSpPr>
          <p:nvPr>
            <p:ph type="ftr" sz="quarter" idx="11"/>
          </p:nvPr>
        </p:nvSpPr>
        <p:spPr>
          <a:xfrm>
            <a:off x="10554159" y="6541822"/>
            <a:ext cx="1238842" cy="365125"/>
          </a:xfrm>
        </p:spPr>
        <p:txBody>
          <a:bodyPr/>
          <a:lstStyle/>
          <a:p>
            <a:r>
              <a:rPr lang="en-US" dirty="0"/>
              <a:t>Page Number 2</a:t>
            </a:r>
          </a:p>
        </p:txBody>
      </p:sp>
      <p:pic>
        <p:nvPicPr>
          <p:cNvPr id="17" name="Picture 16">
            <a:extLst>
              <a:ext uri="{FF2B5EF4-FFF2-40B4-BE49-F238E27FC236}">
                <a16:creationId xmlns:a16="http://schemas.microsoft.com/office/drawing/2014/main" id="{3B6A604A-7C5D-9018-3590-CAFBBA8B381D}"/>
              </a:ext>
            </a:extLst>
          </p:cNvPr>
          <p:cNvPicPr>
            <a:picLocks noChangeAspect="1"/>
          </p:cNvPicPr>
          <p:nvPr/>
        </p:nvPicPr>
        <p:blipFill>
          <a:blip r:embed="rId6"/>
          <a:stretch>
            <a:fillRect/>
          </a:stretch>
        </p:blipFill>
        <p:spPr>
          <a:xfrm>
            <a:off x="9229673" y="2924112"/>
            <a:ext cx="1436925" cy="2029941"/>
          </a:xfrm>
          <a:prstGeom prst="rect">
            <a:avLst/>
          </a:prstGeom>
        </p:spPr>
      </p:pic>
      <p:pic>
        <p:nvPicPr>
          <p:cNvPr id="18" name="Picture 17">
            <a:extLst>
              <a:ext uri="{FF2B5EF4-FFF2-40B4-BE49-F238E27FC236}">
                <a16:creationId xmlns:a16="http://schemas.microsoft.com/office/drawing/2014/main" id="{A9DE836E-9ABA-F2AE-F046-223D8B812092}"/>
              </a:ext>
            </a:extLst>
          </p:cNvPr>
          <p:cNvPicPr>
            <a:picLocks noChangeAspect="1"/>
          </p:cNvPicPr>
          <p:nvPr/>
        </p:nvPicPr>
        <p:blipFill>
          <a:blip r:embed="rId7"/>
          <a:stretch>
            <a:fillRect/>
          </a:stretch>
        </p:blipFill>
        <p:spPr>
          <a:xfrm>
            <a:off x="7004868" y="1581495"/>
            <a:ext cx="1436925" cy="2155389"/>
          </a:xfrm>
          <a:prstGeom prst="rect">
            <a:avLst/>
          </a:prstGeom>
        </p:spPr>
      </p:pic>
      <p:pic>
        <p:nvPicPr>
          <p:cNvPr id="19" name="Picture 18">
            <a:extLst>
              <a:ext uri="{FF2B5EF4-FFF2-40B4-BE49-F238E27FC236}">
                <a16:creationId xmlns:a16="http://schemas.microsoft.com/office/drawing/2014/main" id="{97049569-1DB3-2729-2398-FDE29CA81415}"/>
              </a:ext>
            </a:extLst>
          </p:cNvPr>
          <p:cNvPicPr>
            <a:picLocks noChangeAspect="1"/>
          </p:cNvPicPr>
          <p:nvPr/>
        </p:nvPicPr>
        <p:blipFill>
          <a:blip r:embed="rId8"/>
          <a:stretch>
            <a:fillRect/>
          </a:stretch>
        </p:blipFill>
        <p:spPr>
          <a:xfrm>
            <a:off x="10712470" y="1273611"/>
            <a:ext cx="1434313" cy="2155389"/>
          </a:xfrm>
          <a:prstGeom prst="rect">
            <a:avLst/>
          </a:prstGeom>
        </p:spPr>
      </p:pic>
      <p:pic>
        <p:nvPicPr>
          <p:cNvPr id="2" name="Picture 1">
            <a:extLst>
              <a:ext uri="{FF2B5EF4-FFF2-40B4-BE49-F238E27FC236}">
                <a16:creationId xmlns:a16="http://schemas.microsoft.com/office/drawing/2014/main" id="{4E14AD8E-0D2F-7DCD-9E12-E17A18021A3C}"/>
              </a:ext>
            </a:extLst>
          </p:cNvPr>
          <p:cNvPicPr>
            <a:picLocks noChangeAspect="1"/>
          </p:cNvPicPr>
          <p:nvPr/>
        </p:nvPicPr>
        <p:blipFill>
          <a:blip r:embed="rId9"/>
          <a:stretch>
            <a:fillRect/>
          </a:stretch>
        </p:blipFill>
        <p:spPr>
          <a:xfrm>
            <a:off x="4378244" y="5854178"/>
            <a:ext cx="2772151" cy="823529"/>
          </a:xfrm>
          <a:prstGeom prst="rect">
            <a:avLst/>
          </a:prstGeom>
        </p:spPr>
      </p:pic>
    </p:spTree>
    <p:extLst>
      <p:ext uri="{BB962C8B-B14F-4D97-AF65-F5344CB8AC3E}">
        <p14:creationId xmlns:p14="http://schemas.microsoft.com/office/powerpoint/2010/main" val="3987811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136DD-84FE-0DFD-D492-E83989911D54}"/>
              </a:ext>
            </a:extLst>
          </p:cNvPr>
          <p:cNvPicPr>
            <a:picLocks noChangeAspect="1"/>
          </p:cNvPicPr>
          <p:nvPr/>
        </p:nvPicPr>
        <p:blipFill>
          <a:blip r:embed="rId2"/>
          <a:stretch>
            <a:fillRect/>
          </a:stretch>
        </p:blipFill>
        <p:spPr>
          <a:xfrm>
            <a:off x="7121898" y="2652520"/>
            <a:ext cx="1618381" cy="2437729"/>
          </a:xfrm>
          <a:prstGeom prst="rect">
            <a:avLst/>
          </a:prstGeom>
        </p:spPr>
      </p:pic>
      <p:pic>
        <p:nvPicPr>
          <p:cNvPr id="7" name="Picture 6">
            <a:extLst>
              <a:ext uri="{FF2B5EF4-FFF2-40B4-BE49-F238E27FC236}">
                <a16:creationId xmlns:a16="http://schemas.microsoft.com/office/drawing/2014/main" id="{BAF377CD-67A5-BFB3-6CCA-9AA53095CD52}"/>
              </a:ext>
            </a:extLst>
          </p:cNvPr>
          <p:cNvPicPr>
            <a:picLocks noChangeAspect="1"/>
          </p:cNvPicPr>
          <p:nvPr/>
        </p:nvPicPr>
        <p:blipFill>
          <a:blip r:embed="rId3"/>
          <a:stretch>
            <a:fillRect/>
          </a:stretch>
        </p:blipFill>
        <p:spPr>
          <a:xfrm>
            <a:off x="10340362" y="2123118"/>
            <a:ext cx="1743075" cy="2619375"/>
          </a:xfrm>
          <a:prstGeom prst="rect">
            <a:avLst/>
          </a:prstGeom>
        </p:spPr>
      </p:pic>
      <p:pic>
        <p:nvPicPr>
          <p:cNvPr id="3" name="Picture 2">
            <a:extLst>
              <a:ext uri="{FF2B5EF4-FFF2-40B4-BE49-F238E27FC236}">
                <a16:creationId xmlns:a16="http://schemas.microsoft.com/office/drawing/2014/main" id="{D5630E10-1F91-E06B-19B3-5AEBEDF784D4}"/>
              </a:ext>
            </a:extLst>
          </p:cNvPr>
          <p:cNvPicPr>
            <a:picLocks noChangeAspect="1"/>
          </p:cNvPicPr>
          <p:nvPr/>
        </p:nvPicPr>
        <p:blipFill>
          <a:blip r:embed="rId4"/>
          <a:stretch>
            <a:fillRect/>
          </a:stretch>
        </p:blipFill>
        <p:spPr>
          <a:xfrm>
            <a:off x="160677" y="4709139"/>
            <a:ext cx="1323521" cy="1985282"/>
          </a:xfrm>
          <a:prstGeom prst="rect">
            <a:avLst/>
          </a:prstGeom>
        </p:spPr>
      </p:pic>
      <p:sp>
        <p:nvSpPr>
          <p:cNvPr id="5" name="Footer Placeholder 4">
            <a:extLst>
              <a:ext uri="{FF2B5EF4-FFF2-40B4-BE49-F238E27FC236}">
                <a16:creationId xmlns:a16="http://schemas.microsoft.com/office/drawing/2014/main" id="{3C079E97-D41A-DE40-3841-C4B9C3087792}"/>
              </a:ext>
            </a:extLst>
          </p:cNvPr>
          <p:cNvSpPr>
            <a:spLocks noGrp="1"/>
          </p:cNvSpPr>
          <p:nvPr>
            <p:ph type="ftr" sz="quarter" idx="11"/>
          </p:nvPr>
        </p:nvSpPr>
        <p:spPr>
          <a:xfrm>
            <a:off x="10761187" y="6439068"/>
            <a:ext cx="1227840" cy="365125"/>
          </a:xfrm>
        </p:spPr>
        <p:txBody>
          <a:bodyPr/>
          <a:lstStyle/>
          <a:p>
            <a:r>
              <a:rPr lang="en-US" dirty="0">
                <a:solidFill>
                  <a:schemeClr val="tx2"/>
                </a:solidFill>
              </a:rPr>
              <a:t>Page Number 3</a:t>
            </a:r>
          </a:p>
        </p:txBody>
      </p:sp>
      <p:pic>
        <p:nvPicPr>
          <p:cNvPr id="9" name="Picture 8">
            <a:extLst>
              <a:ext uri="{FF2B5EF4-FFF2-40B4-BE49-F238E27FC236}">
                <a16:creationId xmlns:a16="http://schemas.microsoft.com/office/drawing/2014/main" id="{66563B41-5679-CAAE-3945-B2C8F14E1A4F}"/>
              </a:ext>
            </a:extLst>
          </p:cNvPr>
          <p:cNvPicPr>
            <a:picLocks noChangeAspect="1"/>
          </p:cNvPicPr>
          <p:nvPr/>
        </p:nvPicPr>
        <p:blipFill>
          <a:blip r:embed="rId5"/>
          <a:stretch>
            <a:fillRect/>
          </a:stretch>
        </p:blipFill>
        <p:spPr>
          <a:xfrm>
            <a:off x="-8770" y="-52775"/>
            <a:ext cx="3174609" cy="4761914"/>
          </a:xfrm>
          <a:prstGeom prst="rect">
            <a:avLst/>
          </a:prstGeom>
        </p:spPr>
      </p:pic>
      <p:pic>
        <p:nvPicPr>
          <p:cNvPr id="11" name="Picture 10">
            <a:extLst>
              <a:ext uri="{FF2B5EF4-FFF2-40B4-BE49-F238E27FC236}">
                <a16:creationId xmlns:a16="http://schemas.microsoft.com/office/drawing/2014/main" id="{37CAC4A3-CEA6-265A-7587-AAE7BAF8CEF5}"/>
              </a:ext>
            </a:extLst>
          </p:cNvPr>
          <p:cNvPicPr>
            <a:picLocks noChangeAspect="1"/>
          </p:cNvPicPr>
          <p:nvPr/>
        </p:nvPicPr>
        <p:blipFill>
          <a:blip r:embed="rId6"/>
          <a:stretch>
            <a:fillRect/>
          </a:stretch>
        </p:blipFill>
        <p:spPr>
          <a:xfrm>
            <a:off x="4849468" y="4238625"/>
            <a:ext cx="1743075" cy="2619375"/>
          </a:xfrm>
          <a:prstGeom prst="rect">
            <a:avLst/>
          </a:prstGeom>
        </p:spPr>
      </p:pic>
      <p:pic>
        <p:nvPicPr>
          <p:cNvPr id="6" name="Picture 5">
            <a:extLst>
              <a:ext uri="{FF2B5EF4-FFF2-40B4-BE49-F238E27FC236}">
                <a16:creationId xmlns:a16="http://schemas.microsoft.com/office/drawing/2014/main" id="{0B8DDE40-1B5D-8050-C4DE-8514B43B7A3B}"/>
              </a:ext>
            </a:extLst>
          </p:cNvPr>
          <p:cNvPicPr>
            <a:picLocks noChangeAspect="1"/>
          </p:cNvPicPr>
          <p:nvPr/>
        </p:nvPicPr>
        <p:blipFill>
          <a:blip r:embed="rId7"/>
          <a:stretch>
            <a:fillRect/>
          </a:stretch>
        </p:blipFill>
        <p:spPr>
          <a:xfrm>
            <a:off x="2330926" y="2534533"/>
            <a:ext cx="1743075" cy="2619375"/>
          </a:xfrm>
          <a:prstGeom prst="rect">
            <a:avLst/>
          </a:prstGeom>
        </p:spPr>
      </p:pic>
      <p:pic>
        <p:nvPicPr>
          <p:cNvPr id="10" name="Picture 9">
            <a:extLst>
              <a:ext uri="{FF2B5EF4-FFF2-40B4-BE49-F238E27FC236}">
                <a16:creationId xmlns:a16="http://schemas.microsoft.com/office/drawing/2014/main" id="{37DA07CE-913B-D9CC-2A98-E3FB62914E91}"/>
              </a:ext>
            </a:extLst>
          </p:cNvPr>
          <p:cNvPicPr>
            <a:picLocks noChangeAspect="1"/>
          </p:cNvPicPr>
          <p:nvPr/>
        </p:nvPicPr>
        <p:blipFill>
          <a:blip r:embed="rId8"/>
          <a:stretch>
            <a:fillRect/>
          </a:stretch>
        </p:blipFill>
        <p:spPr>
          <a:xfrm>
            <a:off x="1430813" y="4314825"/>
            <a:ext cx="1800225" cy="2543175"/>
          </a:xfrm>
          <a:prstGeom prst="rect">
            <a:avLst/>
          </a:prstGeom>
        </p:spPr>
      </p:pic>
      <p:pic>
        <p:nvPicPr>
          <p:cNvPr id="13" name="Picture 12">
            <a:extLst>
              <a:ext uri="{FF2B5EF4-FFF2-40B4-BE49-F238E27FC236}">
                <a16:creationId xmlns:a16="http://schemas.microsoft.com/office/drawing/2014/main" id="{526314B6-6623-5D63-B964-7B1D4F8EF0E7}"/>
              </a:ext>
            </a:extLst>
          </p:cNvPr>
          <p:cNvPicPr>
            <a:picLocks noChangeAspect="1"/>
          </p:cNvPicPr>
          <p:nvPr/>
        </p:nvPicPr>
        <p:blipFill>
          <a:blip r:embed="rId9"/>
          <a:stretch>
            <a:fillRect/>
          </a:stretch>
        </p:blipFill>
        <p:spPr>
          <a:xfrm>
            <a:off x="6592543" y="3429000"/>
            <a:ext cx="1752600" cy="2609850"/>
          </a:xfrm>
          <a:prstGeom prst="rect">
            <a:avLst/>
          </a:prstGeom>
        </p:spPr>
      </p:pic>
      <p:pic>
        <p:nvPicPr>
          <p:cNvPr id="4" name="Picture 3">
            <a:extLst>
              <a:ext uri="{FF2B5EF4-FFF2-40B4-BE49-F238E27FC236}">
                <a16:creationId xmlns:a16="http://schemas.microsoft.com/office/drawing/2014/main" id="{ED580ECD-B401-83AE-D7F1-0150F108EDB4}"/>
              </a:ext>
            </a:extLst>
          </p:cNvPr>
          <p:cNvPicPr>
            <a:picLocks noChangeAspect="1"/>
          </p:cNvPicPr>
          <p:nvPr/>
        </p:nvPicPr>
        <p:blipFill>
          <a:blip r:embed="rId10"/>
          <a:stretch>
            <a:fillRect/>
          </a:stretch>
        </p:blipFill>
        <p:spPr>
          <a:xfrm>
            <a:off x="6592543" y="4860913"/>
            <a:ext cx="1323522" cy="1985283"/>
          </a:xfrm>
          <a:prstGeom prst="rect">
            <a:avLst/>
          </a:prstGeom>
        </p:spPr>
      </p:pic>
      <p:pic>
        <p:nvPicPr>
          <p:cNvPr id="14" name="Picture 13">
            <a:extLst>
              <a:ext uri="{FF2B5EF4-FFF2-40B4-BE49-F238E27FC236}">
                <a16:creationId xmlns:a16="http://schemas.microsoft.com/office/drawing/2014/main" id="{80113D9D-07E8-D4D3-5828-47D500D980CE}"/>
              </a:ext>
            </a:extLst>
          </p:cNvPr>
          <p:cNvPicPr>
            <a:picLocks noChangeAspect="1"/>
          </p:cNvPicPr>
          <p:nvPr/>
        </p:nvPicPr>
        <p:blipFill>
          <a:blip r:embed="rId11"/>
          <a:stretch>
            <a:fillRect/>
          </a:stretch>
        </p:blipFill>
        <p:spPr>
          <a:xfrm>
            <a:off x="3147903" y="-52775"/>
            <a:ext cx="1752600" cy="2600325"/>
          </a:xfrm>
          <a:prstGeom prst="rect">
            <a:avLst/>
          </a:prstGeom>
        </p:spPr>
      </p:pic>
      <p:pic>
        <p:nvPicPr>
          <p:cNvPr id="8" name="Picture 7">
            <a:extLst>
              <a:ext uri="{FF2B5EF4-FFF2-40B4-BE49-F238E27FC236}">
                <a16:creationId xmlns:a16="http://schemas.microsoft.com/office/drawing/2014/main" id="{D89231CC-459E-F438-E3F5-FF5655AC10B0}"/>
              </a:ext>
            </a:extLst>
          </p:cNvPr>
          <p:cNvPicPr>
            <a:picLocks noChangeAspect="1"/>
          </p:cNvPicPr>
          <p:nvPr/>
        </p:nvPicPr>
        <p:blipFill>
          <a:blip r:embed="rId12"/>
          <a:stretch>
            <a:fillRect/>
          </a:stretch>
        </p:blipFill>
        <p:spPr>
          <a:xfrm>
            <a:off x="3298534" y="4331300"/>
            <a:ext cx="1550934" cy="2325238"/>
          </a:xfrm>
          <a:prstGeom prst="rect">
            <a:avLst/>
          </a:prstGeom>
        </p:spPr>
      </p:pic>
      <p:pic>
        <p:nvPicPr>
          <p:cNvPr id="16" name="Picture 15">
            <a:extLst>
              <a:ext uri="{FF2B5EF4-FFF2-40B4-BE49-F238E27FC236}">
                <a16:creationId xmlns:a16="http://schemas.microsoft.com/office/drawing/2014/main" id="{9D870AF3-7E39-6E20-D63F-9FD83252C04B}"/>
              </a:ext>
            </a:extLst>
          </p:cNvPr>
          <p:cNvPicPr>
            <a:picLocks noChangeAspect="1"/>
          </p:cNvPicPr>
          <p:nvPr/>
        </p:nvPicPr>
        <p:blipFill>
          <a:blip r:embed="rId13"/>
          <a:stretch>
            <a:fillRect/>
          </a:stretch>
        </p:blipFill>
        <p:spPr>
          <a:xfrm>
            <a:off x="7967365" y="5267325"/>
            <a:ext cx="2867025" cy="1590675"/>
          </a:xfrm>
          <a:prstGeom prst="rect">
            <a:avLst/>
          </a:prstGeom>
        </p:spPr>
      </p:pic>
      <p:pic>
        <p:nvPicPr>
          <p:cNvPr id="17" name="Picture 16">
            <a:extLst>
              <a:ext uri="{FF2B5EF4-FFF2-40B4-BE49-F238E27FC236}">
                <a16:creationId xmlns:a16="http://schemas.microsoft.com/office/drawing/2014/main" id="{88FEECFA-A9EA-4D36-1E92-82A1C58C1247}"/>
              </a:ext>
            </a:extLst>
          </p:cNvPr>
          <p:cNvPicPr>
            <a:picLocks noChangeAspect="1"/>
          </p:cNvPicPr>
          <p:nvPr/>
        </p:nvPicPr>
        <p:blipFill>
          <a:blip r:embed="rId14"/>
          <a:stretch>
            <a:fillRect/>
          </a:stretch>
        </p:blipFill>
        <p:spPr>
          <a:xfrm>
            <a:off x="10311788" y="3842086"/>
            <a:ext cx="1800225" cy="2543175"/>
          </a:xfrm>
          <a:prstGeom prst="rect">
            <a:avLst/>
          </a:prstGeom>
        </p:spPr>
      </p:pic>
      <p:pic>
        <p:nvPicPr>
          <p:cNvPr id="20" name="Picture 19">
            <a:extLst>
              <a:ext uri="{FF2B5EF4-FFF2-40B4-BE49-F238E27FC236}">
                <a16:creationId xmlns:a16="http://schemas.microsoft.com/office/drawing/2014/main" id="{B4095288-63D8-63DA-932F-3FFA267FAE7C}"/>
              </a:ext>
            </a:extLst>
          </p:cNvPr>
          <p:cNvPicPr>
            <a:picLocks noChangeAspect="1"/>
          </p:cNvPicPr>
          <p:nvPr/>
        </p:nvPicPr>
        <p:blipFill>
          <a:blip r:embed="rId15"/>
          <a:stretch>
            <a:fillRect/>
          </a:stretch>
        </p:blipFill>
        <p:spPr>
          <a:xfrm>
            <a:off x="5353050" y="14261"/>
            <a:ext cx="6838950" cy="2857500"/>
          </a:xfrm>
          <a:prstGeom prst="rect">
            <a:avLst/>
          </a:prstGeom>
        </p:spPr>
      </p:pic>
      <p:pic>
        <p:nvPicPr>
          <p:cNvPr id="12" name="Picture 11">
            <a:extLst>
              <a:ext uri="{FF2B5EF4-FFF2-40B4-BE49-F238E27FC236}">
                <a16:creationId xmlns:a16="http://schemas.microsoft.com/office/drawing/2014/main" id="{AF4879D3-4749-0089-9DD0-707794DD866B}"/>
              </a:ext>
            </a:extLst>
          </p:cNvPr>
          <p:cNvPicPr>
            <a:picLocks noChangeAspect="1"/>
          </p:cNvPicPr>
          <p:nvPr/>
        </p:nvPicPr>
        <p:blipFill>
          <a:blip r:embed="rId16"/>
          <a:stretch>
            <a:fillRect/>
          </a:stretch>
        </p:blipFill>
        <p:spPr>
          <a:xfrm>
            <a:off x="5817076" y="1619250"/>
            <a:ext cx="1743075" cy="2619375"/>
          </a:xfrm>
          <a:prstGeom prst="rect">
            <a:avLst/>
          </a:prstGeom>
        </p:spPr>
      </p:pic>
      <p:pic>
        <p:nvPicPr>
          <p:cNvPr id="15" name="Picture 14">
            <a:extLst>
              <a:ext uri="{FF2B5EF4-FFF2-40B4-BE49-F238E27FC236}">
                <a16:creationId xmlns:a16="http://schemas.microsoft.com/office/drawing/2014/main" id="{C0A6C425-21F3-514E-ED47-A58AB10F999B}"/>
              </a:ext>
            </a:extLst>
          </p:cNvPr>
          <p:cNvPicPr>
            <a:picLocks noChangeAspect="1"/>
          </p:cNvPicPr>
          <p:nvPr/>
        </p:nvPicPr>
        <p:blipFill>
          <a:blip r:embed="rId17"/>
          <a:stretch>
            <a:fillRect/>
          </a:stretch>
        </p:blipFill>
        <p:spPr>
          <a:xfrm>
            <a:off x="4908552" y="-31150"/>
            <a:ext cx="2619375" cy="1743075"/>
          </a:xfrm>
          <a:prstGeom prst="rect">
            <a:avLst/>
          </a:prstGeom>
        </p:spPr>
      </p:pic>
      <p:pic>
        <p:nvPicPr>
          <p:cNvPr id="18" name="Picture 17">
            <a:extLst>
              <a:ext uri="{FF2B5EF4-FFF2-40B4-BE49-F238E27FC236}">
                <a16:creationId xmlns:a16="http://schemas.microsoft.com/office/drawing/2014/main" id="{059DE910-5A30-3E70-0F6F-58EF2AC366B0}"/>
              </a:ext>
            </a:extLst>
          </p:cNvPr>
          <p:cNvPicPr>
            <a:picLocks noChangeAspect="1"/>
          </p:cNvPicPr>
          <p:nvPr/>
        </p:nvPicPr>
        <p:blipFill>
          <a:blip r:embed="rId18"/>
          <a:stretch>
            <a:fillRect/>
          </a:stretch>
        </p:blipFill>
        <p:spPr>
          <a:xfrm>
            <a:off x="8345963" y="2886453"/>
            <a:ext cx="1914525" cy="2390775"/>
          </a:xfrm>
          <a:prstGeom prst="rect">
            <a:avLst/>
          </a:prstGeom>
        </p:spPr>
      </p:pic>
      <p:pic>
        <p:nvPicPr>
          <p:cNvPr id="21" name="Picture 20">
            <a:extLst>
              <a:ext uri="{FF2B5EF4-FFF2-40B4-BE49-F238E27FC236}">
                <a16:creationId xmlns:a16="http://schemas.microsoft.com/office/drawing/2014/main" id="{2F049F05-044E-2884-B3C4-C8463D257D44}"/>
              </a:ext>
            </a:extLst>
          </p:cNvPr>
          <p:cNvPicPr>
            <a:picLocks noChangeAspect="1"/>
          </p:cNvPicPr>
          <p:nvPr/>
        </p:nvPicPr>
        <p:blipFill>
          <a:blip r:embed="rId19"/>
          <a:stretch>
            <a:fillRect/>
          </a:stretch>
        </p:blipFill>
        <p:spPr>
          <a:xfrm>
            <a:off x="4070665" y="1755314"/>
            <a:ext cx="1762125" cy="2600325"/>
          </a:xfrm>
          <a:prstGeom prst="rect">
            <a:avLst/>
          </a:prstGeom>
        </p:spPr>
      </p:pic>
    </p:spTree>
    <p:extLst>
      <p:ext uri="{BB962C8B-B14F-4D97-AF65-F5344CB8AC3E}">
        <p14:creationId xmlns:p14="http://schemas.microsoft.com/office/powerpoint/2010/main" val="2005806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353853-D9FE-F47F-E030-57BBE3EF5257}"/>
              </a:ext>
            </a:extLst>
          </p:cNvPr>
          <p:cNvSpPr>
            <a:spLocks noGrp="1"/>
          </p:cNvSpPr>
          <p:nvPr>
            <p:ph type="ftr" sz="quarter" idx="11"/>
          </p:nvPr>
        </p:nvSpPr>
        <p:spPr>
          <a:xfrm>
            <a:off x="8470587" y="6353319"/>
            <a:ext cx="3505459" cy="365125"/>
          </a:xfrm>
        </p:spPr>
        <p:txBody>
          <a:bodyPr/>
          <a:lstStyle/>
          <a:p>
            <a:r>
              <a:rPr lang="en-US" dirty="0"/>
              <a:t>Page Number 4</a:t>
            </a:r>
          </a:p>
        </p:txBody>
      </p:sp>
      <p:sp>
        <p:nvSpPr>
          <p:cNvPr id="3" name="TextBox 2">
            <a:extLst>
              <a:ext uri="{FF2B5EF4-FFF2-40B4-BE49-F238E27FC236}">
                <a16:creationId xmlns:a16="http://schemas.microsoft.com/office/drawing/2014/main" id="{C5172F2F-8F55-A3D8-6658-8B88C58940F5}"/>
              </a:ext>
            </a:extLst>
          </p:cNvPr>
          <p:cNvSpPr txBox="1"/>
          <p:nvPr/>
        </p:nvSpPr>
        <p:spPr>
          <a:xfrm>
            <a:off x="342472" y="339026"/>
            <a:ext cx="2786069" cy="553998"/>
          </a:xfrm>
          <a:prstGeom prst="rect">
            <a:avLst/>
          </a:prstGeom>
          <a:solidFill>
            <a:schemeClr val="accent6">
              <a:lumMod val="40000"/>
              <a:lumOff val="60000"/>
            </a:schemeClr>
          </a:solidFill>
          <a:ln w="38100">
            <a:solidFill>
              <a:schemeClr val="accent6">
                <a:lumMod val="75000"/>
              </a:schemeClr>
            </a:solidFill>
          </a:ln>
          <a:effectLst>
            <a:reflection blurRad="6350" stA="50000" endA="300" endPos="55000" dir="5400000" sy="-100000" algn="bl" rotWithShape="0"/>
          </a:effectLst>
        </p:spPr>
        <p:txBody>
          <a:bodyPr wrap="square" rtlCol="0" anchor="ctr">
            <a:spAutoFit/>
          </a:bodyPr>
          <a:lstStyle/>
          <a:p>
            <a:pPr lvl="1"/>
            <a:r>
              <a:rPr lang="en-US" sz="3000" b="1" dirty="0">
                <a:latin typeface="+mj-lt"/>
                <a:cs typeface="Arial" panose="020B0604020202020204" pitchFamily="34" charset="0"/>
              </a:rPr>
              <a:t>Extracting</a:t>
            </a:r>
          </a:p>
        </p:txBody>
      </p:sp>
      <p:sp>
        <p:nvSpPr>
          <p:cNvPr id="5" name="TextBox 4">
            <a:extLst>
              <a:ext uri="{FF2B5EF4-FFF2-40B4-BE49-F238E27FC236}">
                <a16:creationId xmlns:a16="http://schemas.microsoft.com/office/drawing/2014/main" id="{950CB18D-D436-5628-95B8-2BC99A0A474F}"/>
              </a:ext>
            </a:extLst>
          </p:cNvPr>
          <p:cNvSpPr txBox="1"/>
          <p:nvPr/>
        </p:nvSpPr>
        <p:spPr>
          <a:xfrm>
            <a:off x="5184594" y="1083305"/>
            <a:ext cx="1974043" cy="369332"/>
          </a:xfrm>
          <a:prstGeom prst="rect">
            <a:avLst/>
          </a:prstGeom>
          <a:solidFill>
            <a:schemeClr val="accent6">
              <a:lumMod val="20000"/>
              <a:lumOff val="80000"/>
            </a:schemeClr>
          </a:solidFill>
        </p:spPr>
        <p:txBody>
          <a:bodyPr wrap="square" rtlCol="0" anchor="ctr">
            <a:spAutoFit/>
          </a:bodyPr>
          <a:lstStyle/>
          <a:p>
            <a:pPr algn="ctr"/>
            <a:r>
              <a:rPr lang="en-US" b="1" dirty="0">
                <a:latin typeface="+mj-lt"/>
                <a:cs typeface="Arial" panose="020B0604020202020204" pitchFamily="34" charset="0"/>
              </a:rPr>
              <a:t>3 API Endpoints</a:t>
            </a:r>
          </a:p>
        </p:txBody>
      </p:sp>
      <p:sp>
        <p:nvSpPr>
          <p:cNvPr id="6" name="TextBox 5">
            <a:extLst>
              <a:ext uri="{FF2B5EF4-FFF2-40B4-BE49-F238E27FC236}">
                <a16:creationId xmlns:a16="http://schemas.microsoft.com/office/drawing/2014/main" id="{BAD7E388-A1E1-5429-66B9-987A5E9CABFB}"/>
              </a:ext>
            </a:extLst>
          </p:cNvPr>
          <p:cNvSpPr txBox="1"/>
          <p:nvPr/>
        </p:nvSpPr>
        <p:spPr>
          <a:xfrm>
            <a:off x="1947284" y="1929368"/>
            <a:ext cx="1181257" cy="369332"/>
          </a:xfrm>
          <a:prstGeom prst="rect">
            <a:avLst/>
          </a:prstGeom>
          <a:solidFill>
            <a:schemeClr val="accent5">
              <a:lumMod val="60000"/>
              <a:lumOff val="40000"/>
            </a:schemeClr>
          </a:solidFill>
        </p:spPr>
        <p:txBody>
          <a:bodyPr wrap="square" rtlCol="0" anchor="ctr">
            <a:spAutoFit/>
          </a:bodyPr>
          <a:lstStyle/>
          <a:p>
            <a:pPr algn="ctr"/>
            <a:r>
              <a:rPr lang="en-US" b="1" dirty="0">
                <a:latin typeface="+mj-lt"/>
                <a:cs typeface="Arial" panose="020B0604020202020204" pitchFamily="34" charset="0"/>
              </a:rPr>
              <a:t>Movies</a:t>
            </a:r>
          </a:p>
        </p:txBody>
      </p:sp>
      <p:sp>
        <p:nvSpPr>
          <p:cNvPr id="7" name="TextBox 6">
            <a:extLst>
              <a:ext uri="{FF2B5EF4-FFF2-40B4-BE49-F238E27FC236}">
                <a16:creationId xmlns:a16="http://schemas.microsoft.com/office/drawing/2014/main" id="{6264F14E-6F59-880A-F298-A6B433504A24}"/>
              </a:ext>
            </a:extLst>
          </p:cNvPr>
          <p:cNvSpPr txBox="1"/>
          <p:nvPr/>
        </p:nvSpPr>
        <p:spPr>
          <a:xfrm>
            <a:off x="6106247" y="2057692"/>
            <a:ext cx="1341673" cy="369332"/>
          </a:xfrm>
          <a:prstGeom prst="rect">
            <a:avLst/>
          </a:prstGeom>
          <a:solidFill>
            <a:schemeClr val="accent6">
              <a:lumMod val="60000"/>
              <a:lumOff val="40000"/>
            </a:schemeClr>
          </a:solidFill>
        </p:spPr>
        <p:txBody>
          <a:bodyPr wrap="square" rtlCol="0" anchor="ctr">
            <a:spAutoFit/>
          </a:bodyPr>
          <a:lstStyle/>
          <a:p>
            <a:pPr algn="ctr"/>
            <a:r>
              <a:rPr lang="en-US" b="1" dirty="0">
                <a:latin typeface="+mj-lt"/>
                <a:cs typeface="Arial" panose="020B0604020202020204" pitchFamily="34" charset="0"/>
              </a:rPr>
              <a:t>Languages</a:t>
            </a:r>
          </a:p>
        </p:txBody>
      </p:sp>
      <p:sp>
        <p:nvSpPr>
          <p:cNvPr id="8" name="TextBox 7">
            <a:extLst>
              <a:ext uri="{FF2B5EF4-FFF2-40B4-BE49-F238E27FC236}">
                <a16:creationId xmlns:a16="http://schemas.microsoft.com/office/drawing/2014/main" id="{E2404A2B-76ED-BAFA-B409-FC80F6651A38}"/>
              </a:ext>
            </a:extLst>
          </p:cNvPr>
          <p:cNvSpPr txBox="1"/>
          <p:nvPr/>
        </p:nvSpPr>
        <p:spPr>
          <a:xfrm>
            <a:off x="9652827" y="1873026"/>
            <a:ext cx="1196924" cy="369332"/>
          </a:xfrm>
          <a:prstGeom prst="rect">
            <a:avLst/>
          </a:prstGeom>
          <a:solidFill>
            <a:schemeClr val="accent3">
              <a:lumMod val="60000"/>
              <a:lumOff val="40000"/>
            </a:schemeClr>
          </a:solidFill>
        </p:spPr>
        <p:txBody>
          <a:bodyPr wrap="square" rtlCol="0" anchor="ctr">
            <a:spAutoFit/>
          </a:bodyPr>
          <a:lstStyle/>
          <a:p>
            <a:pPr algn="ctr"/>
            <a:r>
              <a:rPr lang="en-US" b="1" dirty="0">
                <a:latin typeface="+mj-lt"/>
                <a:cs typeface="Arial" panose="020B0604020202020204" pitchFamily="34" charset="0"/>
              </a:rPr>
              <a:t>Genres</a:t>
            </a:r>
          </a:p>
        </p:txBody>
      </p:sp>
      <p:pic>
        <p:nvPicPr>
          <p:cNvPr id="10" name="Picture 9" descr="A screen shot of a computer code&#10;&#10;Description automatically generated">
            <a:extLst>
              <a:ext uri="{FF2B5EF4-FFF2-40B4-BE49-F238E27FC236}">
                <a16:creationId xmlns:a16="http://schemas.microsoft.com/office/drawing/2014/main" id="{67506DAE-894F-DEAD-1F7A-0132F19AB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84677"/>
            <a:ext cx="2488045" cy="3925748"/>
          </a:xfrm>
          <a:prstGeom prst="rect">
            <a:avLst/>
          </a:prstGeom>
          <a:effectLst>
            <a:outerShdw blurRad="63500" sx="103000" sy="103000" algn="ctr" rotWithShape="0">
              <a:schemeClr val="accent6">
                <a:lumMod val="60000"/>
                <a:lumOff val="40000"/>
                <a:alpha val="40000"/>
              </a:schemeClr>
            </a:outerShdw>
          </a:effectLst>
        </p:spPr>
      </p:pic>
      <p:pic>
        <p:nvPicPr>
          <p:cNvPr id="12" name="Picture 11" descr="A screen shot of a computer&#10;&#10;Description automatically generated">
            <a:extLst>
              <a:ext uri="{FF2B5EF4-FFF2-40B4-BE49-F238E27FC236}">
                <a16:creationId xmlns:a16="http://schemas.microsoft.com/office/drawing/2014/main" id="{F61ECB5B-CE53-EFD3-65EF-1B8350540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7067" y="2354588"/>
            <a:ext cx="1714715" cy="3940035"/>
          </a:xfrm>
          <a:prstGeom prst="rect">
            <a:avLst/>
          </a:prstGeom>
          <a:effectLst>
            <a:outerShdw blurRad="101600" dist="38100" dir="18900000" sx="102000" sy="102000" algn="bl" rotWithShape="0">
              <a:schemeClr val="accent3">
                <a:lumMod val="60000"/>
                <a:lumOff val="40000"/>
                <a:alpha val="40000"/>
              </a:schemeClr>
            </a:outerShdw>
          </a:effectLst>
        </p:spPr>
      </p:pic>
      <p:pic>
        <p:nvPicPr>
          <p:cNvPr id="14" name="Picture 13" descr="A computer screen shot of white text&#10;&#10;Description automatically generated">
            <a:extLst>
              <a:ext uri="{FF2B5EF4-FFF2-40B4-BE49-F238E27FC236}">
                <a16:creationId xmlns:a16="http://schemas.microsoft.com/office/drawing/2014/main" id="{ECB5D646-9DE5-EC81-2671-3A857C9860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954" y="2427570"/>
            <a:ext cx="4312655" cy="3925749"/>
          </a:xfrm>
          <a:prstGeom prst="rect">
            <a:avLst/>
          </a:prstGeom>
          <a:solidFill>
            <a:schemeClr val="accent5">
              <a:lumMod val="60000"/>
              <a:lumOff val="40000"/>
            </a:schemeClr>
          </a:solidFill>
          <a:effectLst>
            <a:outerShdw blurRad="76200" dist="38100" dir="5400000" sx="102000" sy="102000" algn="t" rotWithShape="0">
              <a:schemeClr val="accent5">
                <a:lumMod val="75000"/>
                <a:alpha val="40000"/>
              </a:schemeClr>
            </a:outerShdw>
          </a:effectLst>
        </p:spPr>
      </p:pic>
      <p:cxnSp>
        <p:nvCxnSpPr>
          <p:cNvPr id="18" name="Straight Arrow Connector 17">
            <a:extLst>
              <a:ext uri="{FF2B5EF4-FFF2-40B4-BE49-F238E27FC236}">
                <a16:creationId xmlns:a16="http://schemas.microsoft.com/office/drawing/2014/main" id="{03CE0535-7253-49D4-6B05-5DF01C335340}"/>
              </a:ext>
            </a:extLst>
          </p:cNvPr>
          <p:cNvCxnSpPr>
            <a:cxnSpLocks/>
            <a:stCxn id="5" idx="1"/>
          </p:cNvCxnSpPr>
          <p:nvPr/>
        </p:nvCxnSpPr>
        <p:spPr>
          <a:xfrm flipH="1">
            <a:off x="2732689" y="1267971"/>
            <a:ext cx="2451905" cy="612423"/>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1BDE12C-F94A-947D-70E9-2BD1CE54F6BD}"/>
              </a:ext>
            </a:extLst>
          </p:cNvPr>
          <p:cNvCxnSpPr>
            <a:cxnSpLocks/>
            <a:endCxn id="7" idx="0"/>
          </p:cNvCxnSpPr>
          <p:nvPr/>
        </p:nvCxnSpPr>
        <p:spPr>
          <a:xfrm>
            <a:off x="6229543" y="1452637"/>
            <a:ext cx="547541" cy="605055"/>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35E2999-C837-634E-3DC8-8B87164A48CD}"/>
              </a:ext>
            </a:extLst>
          </p:cNvPr>
          <p:cNvCxnSpPr>
            <a:cxnSpLocks/>
            <a:stCxn id="5" idx="3"/>
          </p:cNvCxnSpPr>
          <p:nvPr/>
        </p:nvCxnSpPr>
        <p:spPr>
          <a:xfrm>
            <a:off x="7158637" y="1267971"/>
            <a:ext cx="2494190" cy="636308"/>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4928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94D7BE2-23E3-A6DE-4140-72D3BCFFC04A}"/>
              </a:ext>
            </a:extLst>
          </p:cNvPr>
          <p:cNvSpPr>
            <a:spLocks noGrp="1"/>
          </p:cNvSpPr>
          <p:nvPr>
            <p:ph type="ftr" sz="quarter" idx="11"/>
          </p:nvPr>
        </p:nvSpPr>
        <p:spPr>
          <a:xfrm>
            <a:off x="10587811" y="6342679"/>
            <a:ext cx="1311670" cy="365125"/>
          </a:xfrm>
        </p:spPr>
        <p:txBody>
          <a:bodyPr/>
          <a:lstStyle/>
          <a:p>
            <a:r>
              <a:rPr lang="en-US" dirty="0"/>
              <a:t>Page Number 5</a:t>
            </a:r>
          </a:p>
        </p:txBody>
      </p:sp>
      <p:sp>
        <p:nvSpPr>
          <p:cNvPr id="3" name="TextBox 2">
            <a:extLst>
              <a:ext uri="{FF2B5EF4-FFF2-40B4-BE49-F238E27FC236}">
                <a16:creationId xmlns:a16="http://schemas.microsoft.com/office/drawing/2014/main" id="{E8FA47DF-82C8-6264-1A7E-880BF98EC9EF}"/>
              </a:ext>
            </a:extLst>
          </p:cNvPr>
          <p:cNvSpPr txBox="1"/>
          <p:nvPr/>
        </p:nvSpPr>
        <p:spPr>
          <a:xfrm flipH="1">
            <a:off x="581890" y="477983"/>
            <a:ext cx="2923310" cy="553998"/>
          </a:xfrm>
          <a:prstGeom prst="rect">
            <a:avLst/>
          </a:prstGeom>
          <a:solidFill>
            <a:schemeClr val="accent6">
              <a:lumMod val="40000"/>
              <a:lumOff val="60000"/>
            </a:schemeClr>
          </a:solidFill>
          <a:ln w="38100">
            <a:solidFill>
              <a:schemeClr val="accent6">
                <a:lumMod val="75000"/>
              </a:schemeClr>
            </a:solidFill>
          </a:ln>
          <a:effectLst>
            <a:reflection blurRad="6350" stA="50000" endA="300" endPos="55000" dir="5400000" sy="-100000" algn="bl" rotWithShape="0"/>
          </a:effectLst>
        </p:spPr>
        <p:txBody>
          <a:bodyPr wrap="square" rtlCol="0" anchor="ctr">
            <a:spAutoFit/>
          </a:bodyPr>
          <a:lstStyle/>
          <a:p>
            <a:pPr algn="ctr"/>
            <a:r>
              <a:rPr lang="en-US" sz="3000" b="1" dirty="0">
                <a:latin typeface="+mj-lt"/>
                <a:cs typeface="Arial" panose="020B0604020202020204" pitchFamily="34" charset="0"/>
              </a:rPr>
              <a:t>Transforming</a:t>
            </a:r>
          </a:p>
        </p:txBody>
      </p:sp>
      <p:sp>
        <p:nvSpPr>
          <p:cNvPr id="4" name="TextBox 3">
            <a:extLst>
              <a:ext uri="{FF2B5EF4-FFF2-40B4-BE49-F238E27FC236}">
                <a16:creationId xmlns:a16="http://schemas.microsoft.com/office/drawing/2014/main" id="{F73715CC-85CA-BE33-DB2C-D8518A082B23}"/>
              </a:ext>
            </a:extLst>
          </p:cNvPr>
          <p:cNvSpPr txBox="1"/>
          <p:nvPr/>
        </p:nvSpPr>
        <p:spPr>
          <a:xfrm>
            <a:off x="831272" y="1616143"/>
            <a:ext cx="1633781" cy="369332"/>
          </a:xfrm>
          <a:prstGeom prst="rect">
            <a:avLst/>
          </a:prstGeom>
          <a:solidFill>
            <a:schemeClr val="accent6">
              <a:lumMod val="20000"/>
              <a:lumOff val="80000"/>
            </a:schemeClr>
          </a:solidFill>
          <a:ln>
            <a:solidFill>
              <a:schemeClr val="accent6">
                <a:lumMod val="50000"/>
              </a:schemeClr>
            </a:solidFill>
          </a:ln>
        </p:spPr>
        <p:txBody>
          <a:bodyPr wrap="none" rtlCol="0">
            <a:spAutoFit/>
          </a:bodyPr>
          <a:lstStyle/>
          <a:p>
            <a:r>
              <a:rPr lang="en-US" b="1" dirty="0">
                <a:latin typeface="+mj-lt"/>
                <a:cs typeface="Arial" panose="020B0604020202020204" pitchFamily="34" charset="0"/>
              </a:rPr>
              <a:t>Data</a:t>
            </a:r>
            <a:r>
              <a:rPr lang="en-US" dirty="0">
                <a:latin typeface="+mj-lt"/>
                <a:cs typeface="Arial" panose="020B0604020202020204" pitchFamily="34" charset="0"/>
              </a:rPr>
              <a:t> </a:t>
            </a:r>
            <a:r>
              <a:rPr lang="en-US" b="1" dirty="0">
                <a:latin typeface="+mj-lt"/>
                <a:cs typeface="Arial" panose="020B0604020202020204" pitchFamily="34" charset="0"/>
              </a:rPr>
              <a:t>Cleaning</a:t>
            </a:r>
          </a:p>
        </p:txBody>
      </p:sp>
      <p:sp>
        <p:nvSpPr>
          <p:cNvPr id="5" name="TextBox 4">
            <a:extLst>
              <a:ext uri="{FF2B5EF4-FFF2-40B4-BE49-F238E27FC236}">
                <a16:creationId xmlns:a16="http://schemas.microsoft.com/office/drawing/2014/main" id="{185E8C95-D8B4-2889-151E-3EADAACCEB21}"/>
              </a:ext>
            </a:extLst>
          </p:cNvPr>
          <p:cNvSpPr txBox="1"/>
          <p:nvPr/>
        </p:nvSpPr>
        <p:spPr>
          <a:xfrm>
            <a:off x="4323151" y="2095008"/>
            <a:ext cx="1915909" cy="369332"/>
          </a:xfrm>
          <a:prstGeom prst="rect">
            <a:avLst/>
          </a:prstGeom>
          <a:noFill/>
          <a:ln>
            <a:solidFill>
              <a:schemeClr val="accent6"/>
            </a:solidFill>
          </a:ln>
          <a:effectLst/>
        </p:spPr>
        <p:txBody>
          <a:bodyPr wrap="none" rtlCol="0">
            <a:spAutoFit/>
          </a:bodyPr>
          <a:lstStyle/>
          <a:p>
            <a:r>
              <a:rPr lang="en-US" dirty="0">
                <a:latin typeface="Arial" panose="020B0604020202020204" pitchFamily="34" charset="0"/>
                <a:cs typeface="Arial" panose="020B0604020202020204" pitchFamily="34" charset="0"/>
              </a:rPr>
              <a:t>Correcting errors</a:t>
            </a:r>
          </a:p>
        </p:txBody>
      </p:sp>
      <p:sp>
        <p:nvSpPr>
          <p:cNvPr id="6" name="TextBox 5">
            <a:extLst>
              <a:ext uri="{FF2B5EF4-FFF2-40B4-BE49-F238E27FC236}">
                <a16:creationId xmlns:a16="http://schemas.microsoft.com/office/drawing/2014/main" id="{542587C0-95FB-0687-695B-9197CB57668F}"/>
              </a:ext>
            </a:extLst>
          </p:cNvPr>
          <p:cNvSpPr txBox="1"/>
          <p:nvPr/>
        </p:nvSpPr>
        <p:spPr>
          <a:xfrm>
            <a:off x="4323151" y="2785830"/>
            <a:ext cx="3486852" cy="369332"/>
          </a:xfrm>
          <a:prstGeom prst="rect">
            <a:avLst/>
          </a:prstGeom>
          <a:noFill/>
          <a:ln>
            <a:solidFill>
              <a:schemeClr val="accent6"/>
            </a:solidFill>
          </a:ln>
        </p:spPr>
        <p:txBody>
          <a:bodyPr wrap="none" rtlCol="0">
            <a:spAutoFit/>
          </a:bodyPr>
          <a:lstStyle/>
          <a:p>
            <a:r>
              <a:rPr lang="en-US" dirty="0">
                <a:latin typeface="Arial" panose="020B0604020202020204" pitchFamily="34" charset="0"/>
                <a:cs typeface="Arial" panose="020B0604020202020204" pitchFamily="34" charset="0"/>
              </a:rPr>
              <a:t>Dropping unnecessary columns</a:t>
            </a:r>
          </a:p>
        </p:txBody>
      </p:sp>
      <p:sp>
        <p:nvSpPr>
          <p:cNvPr id="7" name="TextBox 6">
            <a:extLst>
              <a:ext uri="{FF2B5EF4-FFF2-40B4-BE49-F238E27FC236}">
                <a16:creationId xmlns:a16="http://schemas.microsoft.com/office/drawing/2014/main" id="{05D8FFB9-ECE2-0D7A-E35E-ECA1AAA94705}"/>
              </a:ext>
            </a:extLst>
          </p:cNvPr>
          <p:cNvSpPr txBox="1"/>
          <p:nvPr/>
        </p:nvSpPr>
        <p:spPr>
          <a:xfrm>
            <a:off x="4323151" y="3661318"/>
            <a:ext cx="3911648" cy="369332"/>
          </a:xfrm>
          <a:prstGeom prst="rect">
            <a:avLst/>
          </a:prstGeom>
          <a:noFill/>
          <a:ln>
            <a:solidFill>
              <a:schemeClr val="accent6"/>
            </a:solidFill>
          </a:ln>
        </p:spPr>
        <p:txBody>
          <a:bodyPr wrap="none" rtlCol="0">
            <a:spAutoFit/>
          </a:bodyPr>
          <a:lstStyle/>
          <a:p>
            <a:r>
              <a:rPr lang="en-US" dirty="0">
                <a:latin typeface="Arial" panose="020B0604020202020204" pitchFamily="34" charset="0"/>
                <a:cs typeface="Arial" panose="020B0604020202020204" pitchFamily="34" charset="0"/>
              </a:rPr>
              <a:t>Renaming and reorganising columns</a:t>
            </a:r>
          </a:p>
        </p:txBody>
      </p:sp>
      <p:cxnSp>
        <p:nvCxnSpPr>
          <p:cNvPr id="11" name="Straight Arrow Connector 10">
            <a:extLst>
              <a:ext uri="{FF2B5EF4-FFF2-40B4-BE49-F238E27FC236}">
                <a16:creationId xmlns:a16="http://schemas.microsoft.com/office/drawing/2014/main" id="{DDFE2BB2-64F5-3987-A67C-CCA9ECD6D9D1}"/>
              </a:ext>
            </a:extLst>
          </p:cNvPr>
          <p:cNvCxnSpPr>
            <a:stCxn id="4" idx="3"/>
            <a:endCxn id="5" idx="1"/>
          </p:cNvCxnSpPr>
          <p:nvPr/>
        </p:nvCxnSpPr>
        <p:spPr>
          <a:xfrm>
            <a:off x="2465053" y="1800809"/>
            <a:ext cx="1858098" cy="478865"/>
          </a:xfrm>
          <a:prstGeom prst="straightConnector1">
            <a:avLst/>
          </a:prstGeom>
          <a:ln>
            <a:solidFill>
              <a:schemeClr val="accent6">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B5A7BF09-D785-A4E5-C9D0-4D1D74712B43}"/>
              </a:ext>
            </a:extLst>
          </p:cNvPr>
          <p:cNvSpPr txBox="1"/>
          <p:nvPr/>
        </p:nvSpPr>
        <p:spPr>
          <a:xfrm>
            <a:off x="831272" y="3244334"/>
            <a:ext cx="1911101" cy="369332"/>
          </a:xfrm>
          <a:prstGeom prst="rect">
            <a:avLst/>
          </a:prstGeom>
          <a:solidFill>
            <a:schemeClr val="accent6">
              <a:lumMod val="20000"/>
              <a:lumOff val="80000"/>
            </a:schemeClr>
          </a:solidFill>
          <a:ln>
            <a:solidFill>
              <a:schemeClr val="accent6">
                <a:lumMod val="50000"/>
              </a:schemeClr>
            </a:solidFill>
          </a:ln>
        </p:spPr>
        <p:txBody>
          <a:bodyPr wrap="none" rtlCol="0">
            <a:spAutoFit/>
          </a:bodyPr>
          <a:lstStyle/>
          <a:p>
            <a:r>
              <a:rPr lang="en-US" b="1" dirty="0">
                <a:latin typeface="+mj-lt"/>
                <a:cs typeface="Arial" panose="020B0604020202020204" pitchFamily="34" charset="0"/>
              </a:rPr>
              <a:t>Data</a:t>
            </a:r>
            <a:r>
              <a:rPr lang="en-US" dirty="0">
                <a:latin typeface="+mj-lt"/>
                <a:cs typeface="Arial" panose="020B0604020202020204" pitchFamily="34" charset="0"/>
              </a:rPr>
              <a:t> </a:t>
            </a:r>
            <a:r>
              <a:rPr lang="en-US" b="1" dirty="0">
                <a:latin typeface="+mj-lt"/>
                <a:cs typeface="Arial" panose="020B0604020202020204" pitchFamily="34" charset="0"/>
              </a:rPr>
              <a:t>Structuring</a:t>
            </a:r>
          </a:p>
        </p:txBody>
      </p:sp>
      <p:sp>
        <p:nvSpPr>
          <p:cNvPr id="19" name="TextBox 18">
            <a:extLst>
              <a:ext uri="{FF2B5EF4-FFF2-40B4-BE49-F238E27FC236}">
                <a16:creationId xmlns:a16="http://schemas.microsoft.com/office/drawing/2014/main" id="{D8072F29-C4BA-7B29-DD44-C03155A005D1}"/>
              </a:ext>
            </a:extLst>
          </p:cNvPr>
          <p:cNvSpPr txBox="1"/>
          <p:nvPr/>
        </p:nvSpPr>
        <p:spPr>
          <a:xfrm>
            <a:off x="4305235" y="1254947"/>
            <a:ext cx="2723823" cy="369332"/>
          </a:xfrm>
          <a:prstGeom prst="rect">
            <a:avLst/>
          </a:prstGeom>
          <a:noFill/>
          <a:ln>
            <a:solidFill>
              <a:schemeClr val="accent6"/>
            </a:solidFill>
          </a:ln>
          <a:effectLst/>
        </p:spPr>
        <p:txBody>
          <a:bodyPr wrap="none" rtlCol="0">
            <a:spAutoFit/>
          </a:bodyPr>
          <a:lstStyle/>
          <a:p>
            <a:r>
              <a:rPr lang="en-US" dirty="0">
                <a:latin typeface="Arial" panose="020B0604020202020204" pitchFamily="34" charset="0"/>
                <a:cs typeface="Arial" panose="020B0604020202020204" pitchFamily="34" charset="0"/>
              </a:rPr>
              <a:t>Removing duplicate data</a:t>
            </a:r>
          </a:p>
        </p:txBody>
      </p:sp>
      <p:cxnSp>
        <p:nvCxnSpPr>
          <p:cNvPr id="21" name="Straight Arrow Connector 20">
            <a:extLst>
              <a:ext uri="{FF2B5EF4-FFF2-40B4-BE49-F238E27FC236}">
                <a16:creationId xmlns:a16="http://schemas.microsoft.com/office/drawing/2014/main" id="{9A6C2475-F66F-9006-82E4-A52409EC25FA}"/>
              </a:ext>
            </a:extLst>
          </p:cNvPr>
          <p:cNvCxnSpPr>
            <a:stCxn id="4" idx="3"/>
            <a:endCxn id="19" idx="1"/>
          </p:cNvCxnSpPr>
          <p:nvPr/>
        </p:nvCxnSpPr>
        <p:spPr>
          <a:xfrm flipV="1">
            <a:off x="2465053" y="1439613"/>
            <a:ext cx="1840182" cy="361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3EBB1AA-2AA6-7B2D-00DE-DC35E8DAEE30}"/>
              </a:ext>
            </a:extLst>
          </p:cNvPr>
          <p:cNvCxnSpPr>
            <a:stCxn id="16" idx="3"/>
            <a:endCxn id="6" idx="1"/>
          </p:cNvCxnSpPr>
          <p:nvPr/>
        </p:nvCxnSpPr>
        <p:spPr>
          <a:xfrm flipV="1">
            <a:off x="2742373" y="2970496"/>
            <a:ext cx="1580778" cy="4585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150DEDBF-4A1B-62DB-DC39-147784D1B4C8}"/>
              </a:ext>
            </a:extLst>
          </p:cNvPr>
          <p:cNvCxnSpPr>
            <a:stCxn id="16" idx="3"/>
            <a:endCxn id="7" idx="1"/>
          </p:cNvCxnSpPr>
          <p:nvPr/>
        </p:nvCxnSpPr>
        <p:spPr>
          <a:xfrm>
            <a:off x="2742373" y="3429000"/>
            <a:ext cx="1580778" cy="4169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9" name="Picture 28">
            <a:extLst>
              <a:ext uri="{FF2B5EF4-FFF2-40B4-BE49-F238E27FC236}">
                <a16:creationId xmlns:a16="http://schemas.microsoft.com/office/drawing/2014/main" id="{CA074AF6-FB8E-5A35-F0C8-B21AAA965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37" y="5622938"/>
            <a:ext cx="11689472" cy="281898"/>
          </a:xfrm>
          <a:prstGeom prst="rect">
            <a:avLst/>
          </a:prstGeom>
        </p:spPr>
      </p:pic>
      <p:pic>
        <p:nvPicPr>
          <p:cNvPr id="31" name="Picture 30">
            <a:extLst>
              <a:ext uri="{FF2B5EF4-FFF2-40B4-BE49-F238E27FC236}">
                <a16:creationId xmlns:a16="http://schemas.microsoft.com/office/drawing/2014/main" id="{7A812A22-14D7-970C-BCA9-D6896DF94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37" y="4606501"/>
            <a:ext cx="11673385" cy="369332"/>
          </a:xfrm>
          <a:prstGeom prst="rect">
            <a:avLst/>
          </a:prstGeom>
        </p:spPr>
      </p:pic>
    </p:spTree>
    <p:extLst>
      <p:ext uri="{BB962C8B-B14F-4D97-AF65-F5344CB8AC3E}">
        <p14:creationId xmlns:p14="http://schemas.microsoft.com/office/powerpoint/2010/main" val="177495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3229AA-CB7E-2CFB-FFA4-5FC3550B7EAA}"/>
              </a:ext>
            </a:extLst>
          </p:cNvPr>
          <p:cNvSpPr>
            <a:spLocks noGrp="1"/>
          </p:cNvSpPr>
          <p:nvPr>
            <p:ph type="ftr" sz="quarter" idx="11"/>
          </p:nvPr>
        </p:nvSpPr>
        <p:spPr>
          <a:xfrm>
            <a:off x="8257452" y="6492875"/>
            <a:ext cx="3505459" cy="365125"/>
          </a:xfrm>
        </p:spPr>
        <p:txBody>
          <a:bodyPr/>
          <a:lstStyle/>
          <a:p>
            <a:r>
              <a:rPr lang="en-US" dirty="0"/>
              <a:t>Page Number 6</a:t>
            </a:r>
          </a:p>
        </p:txBody>
      </p:sp>
      <p:sp>
        <p:nvSpPr>
          <p:cNvPr id="4" name="TextBox 3">
            <a:extLst>
              <a:ext uri="{FF2B5EF4-FFF2-40B4-BE49-F238E27FC236}">
                <a16:creationId xmlns:a16="http://schemas.microsoft.com/office/drawing/2014/main" id="{A407875E-5F05-CF7D-0F08-95BCCE55167D}"/>
              </a:ext>
            </a:extLst>
          </p:cNvPr>
          <p:cNvSpPr txBox="1"/>
          <p:nvPr/>
        </p:nvSpPr>
        <p:spPr>
          <a:xfrm flipH="1">
            <a:off x="581890" y="477983"/>
            <a:ext cx="2770910" cy="553998"/>
          </a:xfrm>
          <a:prstGeom prst="rect">
            <a:avLst/>
          </a:prstGeom>
          <a:solidFill>
            <a:schemeClr val="accent6">
              <a:lumMod val="40000"/>
              <a:lumOff val="60000"/>
            </a:schemeClr>
          </a:solidFill>
          <a:ln w="38100">
            <a:solidFill>
              <a:schemeClr val="accent6">
                <a:lumMod val="50000"/>
              </a:schemeClr>
            </a:solidFill>
          </a:ln>
          <a:effectLst>
            <a:reflection blurRad="6350" stA="50000" endA="300" endPos="55000" dir="5400000" sy="-100000" algn="bl" rotWithShape="0"/>
          </a:effectLst>
        </p:spPr>
        <p:txBody>
          <a:bodyPr wrap="square" rtlCol="0">
            <a:spAutoFit/>
          </a:bodyPr>
          <a:lstStyle/>
          <a:p>
            <a:pPr algn="ctr"/>
            <a:r>
              <a:rPr lang="en-US" sz="3000" b="1" dirty="0">
                <a:latin typeface="+mj-lt"/>
                <a:cs typeface="Arial" panose="020B0604020202020204" pitchFamily="34" charset="0"/>
              </a:rPr>
              <a:t>Transforming</a:t>
            </a:r>
          </a:p>
        </p:txBody>
      </p:sp>
      <p:sp>
        <p:nvSpPr>
          <p:cNvPr id="5" name="TextBox 4">
            <a:extLst>
              <a:ext uri="{FF2B5EF4-FFF2-40B4-BE49-F238E27FC236}">
                <a16:creationId xmlns:a16="http://schemas.microsoft.com/office/drawing/2014/main" id="{67C3FCE5-AF18-B991-18AE-F7F5BBCC66D4}"/>
              </a:ext>
            </a:extLst>
          </p:cNvPr>
          <p:cNvSpPr txBox="1"/>
          <p:nvPr/>
        </p:nvSpPr>
        <p:spPr>
          <a:xfrm>
            <a:off x="4265294" y="1405646"/>
            <a:ext cx="1659429" cy="369332"/>
          </a:xfrm>
          <a:prstGeom prst="rect">
            <a:avLst/>
          </a:prstGeom>
          <a:solidFill>
            <a:schemeClr val="accent6">
              <a:lumMod val="60000"/>
              <a:lumOff val="40000"/>
            </a:schemeClr>
          </a:solidFill>
          <a:ln w="12700">
            <a:solidFill>
              <a:schemeClr val="accent6">
                <a:lumMod val="50000"/>
              </a:schemeClr>
            </a:solidFill>
          </a:ln>
        </p:spPr>
        <p:txBody>
          <a:bodyPr wrap="none" rtlCol="0">
            <a:spAutoFit/>
          </a:bodyPr>
          <a:lstStyle/>
          <a:p>
            <a:r>
              <a:rPr lang="en-US" b="1" dirty="0">
                <a:latin typeface="+mj-lt"/>
                <a:cs typeface="Arial" panose="020B0604020202020204" pitchFamily="34" charset="0"/>
              </a:rPr>
              <a:t>Data Filtering</a:t>
            </a:r>
          </a:p>
        </p:txBody>
      </p:sp>
      <p:sp>
        <p:nvSpPr>
          <p:cNvPr id="6" name="TextBox 5">
            <a:extLst>
              <a:ext uri="{FF2B5EF4-FFF2-40B4-BE49-F238E27FC236}">
                <a16:creationId xmlns:a16="http://schemas.microsoft.com/office/drawing/2014/main" id="{630A416B-1B1F-1082-5A89-D9EB492C0E20}"/>
              </a:ext>
            </a:extLst>
          </p:cNvPr>
          <p:cNvSpPr txBox="1"/>
          <p:nvPr/>
        </p:nvSpPr>
        <p:spPr>
          <a:xfrm>
            <a:off x="6896100" y="1405646"/>
            <a:ext cx="3775393" cy="369332"/>
          </a:xfrm>
          <a:prstGeom prst="rect">
            <a:avLst/>
          </a:prstGeom>
          <a:noFill/>
          <a:ln>
            <a:solidFill>
              <a:schemeClr val="accent6">
                <a:lumMod val="50000"/>
              </a:schemeClr>
            </a:solidFill>
          </a:ln>
          <a:effectLst>
            <a:glow rad="63500">
              <a:schemeClr val="accent6">
                <a:satMod val="175000"/>
                <a:alpha val="40000"/>
              </a:schemeClr>
            </a:glow>
            <a:outerShdw blurRad="50800" dist="50800" dir="5400000" algn="ctr" rotWithShape="0">
              <a:schemeClr val="bg1"/>
            </a:outerShdw>
          </a:effectLst>
        </p:spPr>
        <p:txBody>
          <a:bodyPr wrap="none" rtlCol="0">
            <a:spAutoFit/>
          </a:bodyPr>
          <a:lstStyle/>
          <a:p>
            <a:r>
              <a:rPr lang="en-US" dirty="0">
                <a:latin typeface="+mj-lt"/>
                <a:cs typeface="Arial" panose="020B0604020202020204" pitchFamily="34" charset="0"/>
              </a:rPr>
              <a:t>Movies have more than 1000 votes</a:t>
            </a:r>
          </a:p>
        </p:txBody>
      </p:sp>
      <p:sp>
        <p:nvSpPr>
          <p:cNvPr id="7" name="TextBox 6">
            <a:extLst>
              <a:ext uri="{FF2B5EF4-FFF2-40B4-BE49-F238E27FC236}">
                <a16:creationId xmlns:a16="http://schemas.microsoft.com/office/drawing/2014/main" id="{971F4AF5-39DC-084C-EA6D-9F9006D8A578}"/>
              </a:ext>
            </a:extLst>
          </p:cNvPr>
          <p:cNvSpPr txBox="1"/>
          <p:nvPr/>
        </p:nvSpPr>
        <p:spPr>
          <a:xfrm>
            <a:off x="4265293" y="2214223"/>
            <a:ext cx="1659429" cy="369332"/>
          </a:xfrm>
          <a:prstGeom prst="rect">
            <a:avLst/>
          </a:prstGeom>
          <a:solidFill>
            <a:schemeClr val="accent6">
              <a:lumMod val="60000"/>
              <a:lumOff val="40000"/>
            </a:schemeClr>
          </a:solidFill>
        </p:spPr>
        <p:txBody>
          <a:bodyPr wrap="square" rtlCol="0">
            <a:spAutoFit/>
          </a:bodyPr>
          <a:lstStyle/>
          <a:p>
            <a:r>
              <a:rPr lang="en-US" b="1" dirty="0">
                <a:latin typeface="+mj-lt"/>
                <a:cs typeface="Arial" panose="020B0604020202020204" pitchFamily="34" charset="0"/>
              </a:rPr>
              <a:t>Data Sorting</a:t>
            </a:r>
          </a:p>
        </p:txBody>
      </p:sp>
      <p:sp>
        <p:nvSpPr>
          <p:cNvPr id="8" name="TextBox 7">
            <a:extLst>
              <a:ext uri="{FF2B5EF4-FFF2-40B4-BE49-F238E27FC236}">
                <a16:creationId xmlns:a16="http://schemas.microsoft.com/office/drawing/2014/main" id="{EDEC135C-4E80-2CCD-6756-9F1BB75015BE}"/>
              </a:ext>
            </a:extLst>
          </p:cNvPr>
          <p:cNvSpPr txBox="1"/>
          <p:nvPr/>
        </p:nvSpPr>
        <p:spPr>
          <a:xfrm>
            <a:off x="6896100" y="2241613"/>
            <a:ext cx="4527201" cy="369332"/>
          </a:xfrm>
          <a:prstGeom prst="rect">
            <a:avLst/>
          </a:prstGeom>
          <a:noFill/>
          <a:ln>
            <a:solidFill>
              <a:schemeClr val="accent6">
                <a:lumMod val="75000"/>
              </a:schemeClr>
            </a:solidFill>
          </a:ln>
          <a:effectLst>
            <a:glow rad="63500">
              <a:schemeClr val="accent6">
                <a:satMod val="175000"/>
                <a:alpha val="40000"/>
              </a:schemeClr>
            </a:glow>
          </a:effectLst>
        </p:spPr>
        <p:txBody>
          <a:bodyPr wrap="none" rtlCol="0">
            <a:spAutoFit/>
          </a:bodyPr>
          <a:lstStyle/>
          <a:p>
            <a:r>
              <a:rPr lang="en-US" dirty="0">
                <a:latin typeface="+mj-lt"/>
                <a:cs typeface="Arial" panose="020B0604020202020204" pitchFamily="34" charset="0"/>
              </a:rPr>
              <a:t>Sort by Vote Average in descending order</a:t>
            </a:r>
          </a:p>
        </p:txBody>
      </p:sp>
      <p:pic>
        <p:nvPicPr>
          <p:cNvPr id="10" name="Picture 9" descr="A screenshot of a black screen&#10;&#10;Description automatically generated">
            <a:extLst>
              <a:ext uri="{FF2B5EF4-FFF2-40B4-BE49-F238E27FC236}">
                <a16:creationId xmlns:a16="http://schemas.microsoft.com/office/drawing/2014/main" id="{8DF31B0E-FD94-F0A9-2E5C-E4E292209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300" y="3050190"/>
            <a:ext cx="11569399" cy="3447592"/>
          </a:xfrm>
          <a:prstGeom prst="rect">
            <a:avLst/>
          </a:prstGeom>
          <a:effectLst>
            <a:glow rad="139700">
              <a:schemeClr val="accent6">
                <a:satMod val="175000"/>
                <a:alpha val="40000"/>
              </a:schemeClr>
            </a:glow>
          </a:effectLst>
        </p:spPr>
      </p:pic>
    </p:spTree>
    <p:extLst>
      <p:ext uri="{BB962C8B-B14F-4D97-AF65-F5344CB8AC3E}">
        <p14:creationId xmlns:p14="http://schemas.microsoft.com/office/powerpoint/2010/main" val="410724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3229AA-CB7E-2CFB-FFA4-5FC3550B7EAA}"/>
              </a:ext>
            </a:extLst>
          </p:cNvPr>
          <p:cNvSpPr>
            <a:spLocks noGrp="1"/>
          </p:cNvSpPr>
          <p:nvPr>
            <p:ph type="ftr" sz="quarter" idx="11"/>
          </p:nvPr>
        </p:nvSpPr>
        <p:spPr>
          <a:xfrm>
            <a:off x="8257452" y="6492875"/>
            <a:ext cx="3505459" cy="365125"/>
          </a:xfrm>
        </p:spPr>
        <p:txBody>
          <a:bodyPr/>
          <a:lstStyle/>
          <a:p>
            <a:r>
              <a:rPr lang="en-US" dirty="0"/>
              <a:t>Page Number 6</a:t>
            </a:r>
          </a:p>
        </p:txBody>
      </p:sp>
      <p:sp>
        <p:nvSpPr>
          <p:cNvPr id="4" name="TextBox 3">
            <a:extLst>
              <a:ext uri="{FF2B5EF4-FFF2-40B4-BE49-F238E27FC236}">
                <a16:creationId xmlns:a16="http://schemas.microsoft.com/office/drawing/2014/main" id="{A407875E-5F05-CF7D-0F08-95BCCE55167D}"/>
              </a:ext>
            </a:extLst>
          </p:cNvPr>
          <p:cNvSpPr txBox="1"/>
          <p:nvPr/>
        </p:nvSpPr>
        <p:spPr>
          <a:xfrm flipH="1">
            <a:off x="581890" y="477983"/>
            <a:ext cx="2770910" cy="553998"/>
          </a:xfrm>
          <a:prstGeom prst="rect">
            <a:avLst/>
          </a:prstGeom>
          <a:solidFill>
            <a:schemeClr val="accent6">
              <a:lumMod val="40000"/>
              <a:lumOff val="60000"/>
            </a:schemeClr>
          </a:solidFill>
          <a:ln w="38100">
            <a:solidFill>
              <a:schemeClr val="accent6">
                <a:lumMod val="50000"/>
              </a:schemeClr>
            </a:solidFill>
          </a:ln>
          <a:effectLst>
            <a:reflection blurRad="6350" stA="50000" endA="300" endPos="55000" dir="5400000" sy="-100000" algn="bl" rotWithShape="0"/>
          </a:effectLst>
        </p:spPr>
        <p:txBody>
          <a:bodyPr wrap="square" rtlCol="0">
            <a:spAutoFit/>
          </a:bodyPr>
          <a:lstStyle/>
          <a:p>
            <a:pPr algn="ctr"/>
            <a:r>
              <a:rPr lang="en-US" sz="3000" b="1" dirty="0">
                <a:latin typeface="+mj-lt"/>
                <a:cs typeface="Arial" panose="020B0604020202020204" pitchFamily="34" charset="0"/>
              </a:rPr>
              <a:t>Transforming</a:t>
            </a:r>
          </a:p>
        </p:txBody>
      </p:sp>
      <p:sp>
        <p:nvSpPr>
          <p:cNvPr id="5" name="TextBox 4">
            <a:extLst>
              <a:ext uri="{FF2B5EF4-FFF2-40B4-BE49-F238E27FC236}">
                <a16:creationId xmlns:a16="http://schemas.microsoft.com/office/drawing/2014/main" id="{67C3FCE5-AF18-B991-18AE-F7F5BBCC66D4}"/>
              </a:ext>
            </a:extLst>
          </p:cNvPr>
          <p:cNvSpPr txBox="1"/>
          <p:nvPr/>
        </p:nvSpPr>
        <p:spPr>
          <a:xfrm>
            <a:off x="323272" y="3059668"/>
            <a:ext cx="1869423" cy="369332"/>
          </a:xfrm>
          <a:prstGeom prst="rect">
            <a:avLst/>
          </a:prstGeom>
          <a:solidFill>
            <a:schemeClr val="accent6">
              <a:lumMod val="60000"/>
              <a:lumOff val="40000"/>
            </a:schemeClr>
          </a:solidFill>
          <a:ln w="12700">
            <a:solidFill>
              <a:schemeClr val="accent6">
                <a:lumMod val="50000"/>
              </a:schemeClr>
            </a:solidFill>
          </a:ln>
        </p:spPr>
        <p:txBody>
          <a:bodyPr wrap="none" rtlCol="0">
            <a:spAutoFit/>
          </a:bodyPr>
          <a:lstStyle/>
          <a:p>
            <a:r>
              <a:rPr lang="en-US" b="1" dirty="0">
                <a:latin typeface="+mj-lt"/>
                <a:cs typeface="Arial" panose="020B0604020202020204" pitchFamily="34" charset="0"/>
              </a:rPr>
              <a:t>Data Integration</a:t>
            </a:r>
          </a:p>
        </p:txBody>
      </p:sp>
      <p:sp>
        <p:nvSpPr>
          <p:cNvPr id="6" name="TextBox 5">
            <a:extLst>
              <a:ext uri="{FF2B5EF4-FFF2-40B4-BE49-F238E27FC236}">
                <a16:creationId xmlns:a16="http://schemas.microsoft.com/office/drawing/2014/main" id="{630A416B-1B1F-1082-5A89-D9EB492C0E20}"/>
              </a:ext>
            </a:extLst>
          </p:cNvPr>
          <p:cNvSpPr txBox="1"/>
          <p:nvPr/>
        </p:nvSpPr>
        <p:spPr>
          <a:xfrm>
            <a:off x="3120707" y="1872281"/>
            <a:ext cx="4953600" cy="369332"/>
          </a:xfrm>
          <a:prstGeom prst="rect">
            <a:avLst/>
          </a:prstGeom>
          <a:noFill/>
          <a:ln>
            <a:solidFill>
              <a:schemeClr val="accent6">
                <a:lumMod val="50000"/>
              </a:schemeClr>
            </a:solidFill>
          </a:ln>
          <a:effectLst>
            <a:glow rad="63500">
              <a:schemeClr val="accent6">
                <a:satMod val="175000"/>
                <a:alpha val="40000"/>
              </a:schemeClr>
            </a:glow>
            <a:outerShdw blurRad="50800" dist="50800" dir="5400000" algn="ctr" rotWithShape="0">
              <a:schemeClr val="bg1"/>
            </a:outerShdw>
          </a:effectLst>
        </p:spPr>
        <p:txBody>
          <a:bodyPr wrap="none" rtlCol="0">
            <a:spAutoFit/>
          </a:bodyPr>
          <a:lstStyle/>
          <a:p>
            <a:r>
              <a:rPr lang="en-US" dirty="0">
                <a:latin typeface="+mj-lt"/>
                <a:cs typeface="Arial" panose="020B0604020202020204" pitchFamily="34" charset="0"/>
              </a:rPr>
              <a:t>Movies &amp; Genres: Many to Many Relationship</a:t>
            </a:r>
          </a:p>
        </p:txBody>
      </p:sp>
      <p:sp>
        <p:nvSpPr>
          <p:cNvPr id="8" name="TextBox 7">
            <a:extLst>
              <a:ext uri="{FF2B5EF4-FFF2-40B4-BE49-F238E27FC236}">
                <a16:creationId xmlns:a16="http://schemas.microsoft.com/office/drawing/2014/main" id="{EDEC135C-4E80-2CCD-6756-9F1BB75015BE}"/>
              </a:ext>
            </a:extLst>
          </p:cNvPr>
          <p:cNvSpPr txBox="1"/>
          <p:nvPr/>
        </p:nvSpPr>
        <p:spPr>
          <a:xfrm>
            <a:off x="3120707" y="3059668"/>
            <a:ext cx="3732112" cy="369332"/>
          </a:xfrm>
          <a:prstGeom prst="rect">
            <a:avLst/>
          </a:prstGeom>
          <a:noFill/>
          <a:ln>
            <a:solidFill>
              <a:schemeClr val="accent6">
                <a:lumMod val="75000"/>
              </a:schemeClr>
            </a:solidFill>
          </a:ln>
          <a:effectLst>
            <a:glow rad="63500">
              <a:schemeClr val="accent6">
                <a:satMod val="175000"/>
                <a:alpha val="40000"/>
              </a:schemeClr>
            </a:glow>
          </a:effectLst>
        </p:spPr>
        <p:txBody>
          <a:bodyPr wrap="none" rtlCol="0">
            <a:spAutoFit/>
          </a:bodyPr>
          <a:lstStyle/>
          <a:p>
            <a:r>
              <a:rPr lang="en-US" dirty="0">
                <a:latin typeface="+mj-lt"/>
                <a:cs typeface="Arial" panose="020B0604020202020204" pitchFamily="34" charset="0"/>
              </a:rPr>
              <a:t>Junction Table: Movie Genre Table</a:t>
            </a:r>
          </a:p>
        </p:txBody>
      </p:sp>
      <p:sp>
        <p:nvSpPr>
          <p:cNvPr id="3" name="TextBox 2">
            <a:extLst>
              <a:ext uri="{FF2B5EF4-FFF2-40B4-BE49-F238E27FC236}">
                <a16:creationId xmlns:a16="http://schemas.microsoft.com/office/drawing/2014/main" id="{67CF1E5A-AB07-0F4E-ABFD-5FA6D5B96FDF}"/>
              </a:ext>
            </a:extLst>
          </p:cNvPr>
          <p:cNvSpPr txBox="1"/>
          <p:nvPr/>
        </p:nvSpPr>
        <p:spPr>
          <a:xfrm>
            <a:off x="3120707" y="4249425"/>
            <a:ext cx="5352043" cy="369332"/>
          </a:xfrm>
          <a:prstGeom prst="rect">
            <a:avLst/>
          </a:prstGeom>
          <a:noFill/>
          <a:ln>
            <a:solidFill>
              <a:schemeClr val="accent6">
                <a:lumMod val="75000"/>
              </a:schemeClr>
            </a:solidFill>
          </a:ln>
          <a:effectLst>
            <a:glow rad="63500">
              <a:schemeClr val="accent6">
                <a:satMod val="175000"/>
                <a:alpha val="40000"/>
              </a:schemeClr>
            </a:glow>
          </a:effectLst>
        </p:spPr>
        <p:txBody>
          <a:bodyPr wrap="none" rtlCol="0">
            <a:spAutoFit/>
          </a:bodyPr>
          <a:lstStyle/>
          <a:p>
            <a:r>
              <a:rPr lang="en-US" dirty="0">
                <a:latin typeface="+mj-lt"/>
                <a:cs typeface="Arial" panose="020B0604020202020204" pitchFamily="34" charset="0"/>
              </a:rPr>
              <a:t>Primary key: Composite of Movie_ID and Genre_ID</a:t>
            </a:r>
          </a:p>
        </p:txBody>
      </p:sp>
      <p:pic>
        <p:nvPicPr>
          <p:cNvPr id="11" name="Picture 10" descr="A screenshot of a cell phone&#10;&#10;Description automatically generated">
            <a:extLst>
              <a:ext uri="{FF2B5EF4-FFF2-40B4-BE49-F238E27FC236}">
                <a16:creationId xmlns:a16="http://schemas.microsoft.com/office/drawing/2014/main" id="{88F8376F-F8DF-E07D-4718-6D24826BB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4964" y="1031981"/>
            <a:ext cx="2923764" cy="4693410"/>
          </a:xfrm>
          <a:prstGeom prst="rect">
            <a:avLst/>
          </a:prstGeom>
        </p:spPr>
      </p:pic>
    </p:spTree>
    <p:extLst>
      <p:ext uri="{BB962C8B-B14F-4D97-AF65-F5344CB8AC3E}">
        <p14:creationId xmlns:p14="http://schemas.microsoft.com/office/powerpoint/2010/main" val="3488912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313A09-713F-9FA0-4B38-0F71031034DF}"/>
              </a:ext>
            </a:extLst>
          </p:cNvPr>
          <p:cNvSpPr>
            <a:spLocks noGrp="1"/>
          </p:cNvSpPr>
          <p:nvPr>
            <p:ph type="ftr" sz="quarter" idx="11"/>
          </p:nvPr>
        </p:nvSpPr>
        <p:spPr/>
        <p:txBody>
          <a:bodyPr/>
          <a:lstStyle/>
          <a:p>
            <a:endParaRPr lang="en-US"/>
          </a:p>
        </p:txBody>
      </p:sp>
      <p:pic>
        <p:nvPicPr>
          <p:cNvPr id="4" name="Picture 3" descr="A screenshot of a phone&#10;&#10;Description automatically generated">
            <a:extLst>
              <a:ext uri="{FF2B5EF4-FFF2-40B4-BE49-F238E27FC236}">
                <a16:creationId xmlns:a16="http://schemas.microsoft.com/office/drawing/2014/main" id="{29804EFE-4B2A-9DF2-D3C1-2D200BE07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13" y="516602"/>
            <a:ext cx="1961885" cy="269866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DE96B4B-1A3E-3A4D-8ACD-29ACC2B22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8469" y="510684"/>
            <a:ext cx="1844625" cy="2697163"/>
          </a:xfrm>
          <a:prstGeom prst="rect">
            <a:avLst/>
          </a:prstGeom>
        </p:spPr>
      </p:pic>
      <p:pic>
        <p:nvPicPr>
          <p:cNvPr id="8" name="Picture 7" descr="A screenshot of a phone&#10;&#10;Description automatically generated">
            <a:extLst>
              <a:ext uri="{FF2B5EF4-FFF2-40B4-BE49-F238E27FC236}">
                <a16:creationId xmlns:a16="http://schemas.microsoft.com/office/drawing/2014/main" id="{3BE0E463-5C7A-A272-35BF-02CAF29C3C06}"/>
              </a:ext>
            </a:extLst>
          </p:cNvPr>
          <p:cNvPicPr>
            <a:picLocks noChangeAspect="1"/>
          </p:cNvPicPr>
          <p:nvPr/>
        </p:nvPicPr>
        <p:blipFill rotWithShape="1">
          <a:blip r:embed="rId4">
            <a:extLst>
              <a:ext uri="{28A0092B-C50C-407E-A947-70E740481C1C}">
                <a14:useLocalDpi xmlns:a14="http://schemas.microsoft.com/office/drawing/2010/main" val="0"/>
              </a:ext>
            </a:extLst>
          </a:blip>
          <a:srcRect l="-289" r="-289" b="28068"/>
          <a:stretch/>
        </p:blipFill>
        <p:spPr>
          <a:xfrm>
            <a:off x="4254166" y="510685"/>
            <a:ext cx="2185071" cy="2697163"/>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C43CA00A-94B9-36E5-281A-19B63BDC03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13" y="3642736"/>
            <a:ext cx="9857496" cy="2576945"/>
          </a:xfrm>
          <a:prstGeom prst="rect">
            <a:avLst/>
          </a:prstGeom>
        </p:spPr>
      </p:pic>
      <p:sp>
        <p:nvSpPr>
          <p:cNvPr id="13" name="TextBox 12">
            <a:extLst>
              <a:ext uri="{FF2B5EF4-FFF2-40B4-BE49-F238E27FC236}">
                <a16:creationId xmlns:a16="http://schemas.microsoft.com/office/drawing/2014/main" id="{49CBBF31-54B3-E926-3DE8-44E656D6DDC1}"/>
              </a:ext>
            </a:extLst>
          </p:cNvPr>
          <p:cNvSpPr txBox="1"/>
          <p:nvPr/>
        </p:nvSpPr>
        <p:spPr>
          <a:xfrm>
            <a:off x="2598881" y="867186"/>
            <a:ext cx="1091966" cy="523220"/>
          </a:xfrm>
          <a:prstGeom prst="rect">
            <a:avLst/>
          </a:prstGeom>
          <a:solidFill>
            <a:schemeClr val="accent6">
              <a:lumMod val="60000"/>
              <a:lumOff val="40000"/>
            </a:schemeClr>
          </a:solidFill>
          <a:ln w="12700">
            <a:solidFill>
              <a:schemeClr val="accent6">
                <a:lumMod val="50000"/>
              </a:schemeClr>
            </a:solidFill>
          </a:ln>
        </p:spPr>
        <p:txBody>
          <a:bodyPr wrap="none" rtlCol="0">
            <a:spAutoFit/>
          </a:bodyPr>
          <a:lstStyle/>
          <a:p>
            <a:r>
              <a:rPr lang="en-US" sz="1400" b="1" dirty="0">
                <a:latin typeface="+mj-lt"/>
                <a:cs typeface="Arial" panose="020B0604020202020204" pitchFamily="34" charset="0"/>
              </a:rPr>
              <a:t>Languages</a:t>
            </a:r>
          </a:p>
          <a:p>
            <a:r>
              <a:rPr lang="en-US" sz="1400" b="1" dirty="0">
                <a:latin typeface="+mj-lt"/>
                <a:cs typeface="Arial" panose="020B0604020202020204" pitchFamily="34" charset="0"/>
              </a:rPr>
              <a:t>Data frame</a:t>
            </a:r>
          </a:p>
        </p:txBody>
      </p:sp>
      <p:sp>
        <p:nvSpPr>
          <p:cNvPr id="14" name="TextBox 13">
            <a:extLst>
              <a:ext uri="{FF2B5EF4-FFF2-40B4-BE49-F238E27FC236}">
                <a16:creationId xmlns:a16="http://schemas.microsoft.com/office/drawing/2014/main" id="{897ECE17-0FA0-FCAE-F41E-E2EC44A146CA}"/>
              </a:ext>
            </a:extLst>
          </p:cNvPr>
          <p:cNvSpPr txBox="1"/>
          <p:nvPr/>
        </p:nvSpPr>
        <p:spPr>
          <a:xfrm>
            <a:off x="6762171" y="867186"/>
            <a:ext cx="1091966" cy="523220"/>
          </a:xfrm>
          <a:prstGeom prst="rect">
            <a:avLst/>
          </a:prstGeom>
          <a:solidFill>
            <a:schemeClr val="accent6">
              <a:lumMod val="60000"/>
              <a:lumOff val="40000"/>
            </a:schemeClr>
          </a:solidFill>
          <a:ln w="12700">
            <a:solidFill>
              <a:schemeClr val="accent6">
                <a:lumMod val="50000"/>
              </a:schemeClr>
            </a:solidFill>
          </a:ln>
        </p:spPr>
        <p:txBody>
          <a:bodyPr wrap="none" rtlCol="0">
            <a:spAutoFit/>
          </a:bodyPr>
          <a:lstStyle/>
          <a:p>
            <a:r>
              <a:rPr lang="en-US" sz="1400" b="1" dirty="0">
                <a:latin typeface="+mj-lt"/>
                <a:cs typeface="Arial" panose="020B0604020202020204" pitchFamily="34" charset="0"/>
              </a:rPr>
              <a:t>Genre</a:t>
            </a:r>
          </a:p>
          <a:p>
            <a:r>
              <a:rPr lang="en-US" sz="1400" b="1" dirty="0">
                <a:latin typeface="+mj-lt"/>
                <a:cs typeface="Arial" panose="020B0604020202020204" pitchFamily="34" charset="0"/>
              </a:rPr>
              <a:t>Data frame</a:t>
            </a:r>
          </a:p>
        </p:txBody>
      </p:sp>
      <p:sp>
        <p:nvSpPr>
          <p:cNvPr id="16" name="TextBox 15">
            <a:extLst>
              <a:ext uri="{FF2B5EF4-FFF2-40B4-BE49-F238E27FC236}">
                <a16:creationId xmlns:a16="http://schemas.microsoft.com/office/drawing/2014/main" id="{D62ECFD0-6A4D-3175-7555-7D95A74FD604}"/>
              </a:ext>
            </a:extLst>
          </p:cNvPr>
          <p:cNvSpPr txBox="1"/>
          <p:nvPr/>
        </p:nvSpPr>
        <p:spPr>
          <a:xfrm>
            <a:off x="10487426" y="867186"/>
            <a:ext cx="1194558" cy="523220"/>
          </a:xfrm>
          <a:prstGeom prst="rect">
            <a:avLst/>
          </a:prstGeom>
          <a:solidFill>
            <a:schemeClr val="accent6">
              <a:lumMod val="60000"/>
              <a:lumOff val="40000"/>
            </a:schemeClr>
          </a:solidFill>
          <a:ln w="12700">
            <a:solidFill>
              <a:schemeClr val="accent6">
                <a:lumMod val="50000"/>
              </a:schemeClr>
            </a:solidFill>
          </a:ln>
        </p:spPr>
        <p:txBody>
          <a:bodyPr wrap="none" rtlCol="0">
            <a:spAutoFit/>
          </a:bodyPr>
          <a:lstStyle/>
          <a:p>
            <a:r>
              <a:rPr lang="en-US" sz="1400" b="1" dirty="0">
                <a:latin typeface="+mj-lt"/>
                <a:cs typeface="Arial" panose="020B0604020202020204" pitchFamily="34" charset="0"/>
              </a:rPr>
              <a:t>Movie Genre</a:t>
            </a:r>
          </a:p>
          <a:p>
            <a:r>
              <a:rPr lang="en-US" sz="1400" b="1" dirty="0">
                <a:latin typeface="+mj-lt"/>
                <a:cs typeface="Arial" panose="020B0604020202020204" pitchFamily="34" charset="0"/>
              </a:rPr>
              <a:t>Data frame</a:t>
            </a:r>
          </a:p>
        </p:txBody>
      </p:sp>
      <p:sp>
        <p:nvSpPr>
          <p:cNvPr id="17" name="TextBox 16">
            <a:extLst>
              <a:ext uri="{FF2B5EF4-FFF2-40B4-BE49-F238E27FC236}">
                <a16:creationId xmlns:a16="http://schemas.microsoft.com/office/drawing/2014/main" id="{B22559B2-54E8-4419-1D62-80CC09DC0DDE}"/>
              </a:ext>
            </a:extLst>
          </p:cNvPr>
          <p:cNvSpPr txBox="1"/>
          <p:nvPr/>
        </p:nvSpPr>
        <p:spPr>
          <a:xfrm>
            <a:off x="10590018" y="4407988"/>
            <a:ext cx="1091966" cy="523220"/>
          </a:xfrm>
          <a:prstGeom prst="rect">
            <a:avLst/>
          </a:prstGeom>
          <a:solidFill>
            <a:schemeClr val="accent6">
              <a:lumMod val="60000"/>
              <a:lumOff val="40000"/>
            </a:schemeClr>
          </a:solidFill>
          <a:ln w="12700">
            <a:solidFill>
              <a:schemeClr val="accent6">
                <a:lumMod val="50000"/>
              </a:schemeClr>
            </a:solidFill>
          </a:ln>
        </p:spPr>
        <p:txBody>
          <a:bodyPr wrap="none" rtlCol="0">
            <a:spAutoFit/>
          </a:bodyPr>
          <a:lstStyle/>
          <a:p>
            <a:r>
              <a:rPr lang="en-US" sz="1400" b="1" dirty="0">
                <a:latin typeface="+mj-lt"/>
                <a:cs typeface="Arial" panose="020B0604020202020204" pitchFamily="34" charset="0"/>
              </a:rPr>
              <a:t>Movie</a:t>
            </a:r>
          </a:p>
          <a:p>
            <a:r>
              <a:rPr lang="en-US" sz="1400" b="1" dirty="0">
                <a:latin typeface="+mj-lt"/>
                <a:cs typeface="Arial" panose="020B0604020202020204" pitchFamily="34" charset="0"/>
              </a:rPr>
              <a:t>Data frame</a:t>
            </a:r>
          </a:p>
        </p:txBody>
      </p:sp>
    </p:spTree>
    <p:extLst>
      <p:ext uri="{BB962C8B-B14F-4D97-AF65-F5344CB8AC3E}">
        <p14:creationId xmlns:p14="http://schemas.microsoft.com/office/powerpoint/2010/main" val="272052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1B599F6-CEF0-5D59-191F-3D870E47AC15}"/>
              </a:ext>
            </a:extLst>
          </p:cNvPr>
          <p:cNvSpPr>
            <a:spLocks noGrp="1"/>
          </p:cNvSpPr>
          <p:nvPr>
            <p:ph type="ftr" sz="quarter" idx="11"/>
          </p:nvPr>
        </p:nvSpPr>
        <p:spPr>
          <a:xfrm>
            <a:off x="10239153" y="6332538"/>
            <a:ext cx="1300475" cy="365125"/>
          </a:xfrm>
        </p:spPr>
        <p:txBody>
          <a:bodyPr/>
          <a:lstStyle/>
          <a:p>
            <a:r>
              <a:rPr lang="en-US" b="0" dirty="0">
                <a:latin typeface="Arial" panose="020B0604020202020204" pitchFamily="34" charset="0"/>
                <a:cs typeface="Arial" panose="020B0604020202020204" pitchFamily="34" charset="0"/>
              </a:rPr>
              <a:t>Page Number 7</a:t>
            </a:r>
          </a:p>
        </p:txBody>
      </p:sp>
      <p:sp>
        <p:nvSpPr>
          <p:cNvPr id="4" name="TextBox 3">
            <a:extLst>
              <a:ext uri="{FF2B5EF4-FFF2-40B4-BE49-F238E27FC236}">
                <a16:creationId xmlns:a16="http://schemas.microsoft.com/office/drawing/2014/main" id="{296EBEA5-9095-AEBE-BC34-200A0B2E7D04}"/>
              </a:ext>
            </a:extLst>
          </p:cNvPr>
          <p:cNvSpPr txBox="1"/>
          <p:nvPr/>
        </p:nvSpPr>
        <p:spPr>
          <a:xfrm flipH="1">
            <a:off x="581890" y="477983"/>
            <a:ext cx="2161694" cy="553998"/>
          </a:xfrm>
          <a:prstGeom prst="rect">
            <a:avLst/>
          </a:prstGeom>
          <a:solidFill>
            <a:schemeClr val="accent6">
              <a:lumMod val="60000"/>
              <a:lumOff val="40000"/>
            </a:schemeClr>
          </a:solidFill>
          <a:ln w="19050">
            <a:solidFill>
              <a:schemeClr val="accent6">
                <a:lumMod val="50000"/>
              </a:schemeClr>
            </a:solidFill>
          </a:ln>
          <a:effectLst>
            <a:reflection blurRad="6350" stA="50000" endA="300" endPos="55000" dir="5400000" sy="-100000" algn="bl" rotWithShape="0"/>
          </a:effectLst>
        </p:spPr>
        <p:txBody>
          <a:bodyPr wrap="square" rtlCol="0">
            <a:spAutoFit/>
          </a:bodyPr>
          <a:lstStyle/>
          <a:p>
            <a:pPr algn="ctr"/>
            <a:r>
              <a:rPr lang="en-US" sz="3000" b="1" dirty="0">
                <a:latin typeface="+mj-lt"/>
                <a:cs typeface="Arial" panose="020B0604020202020204" pitchFamily="34" charset="0"/>
              </a:rPr>
              <a:t>Loading</a:t>
            </a:r>
          </a:p>
        </p:txBody>
      </p:sp>
      <p:sp>
        <p:nvSpPr>
          <p:cNvPr id="5" name="TextBox 4">
            <a:extLst>
              <a:ext uri="{FF2B5EF4-FFF2-40B4-BE49-F238E27FC236}">
                <a16:creationId xmlns:a16="http://schemas.microsoft.com/office/drawing/2014/main" id="{E2C9E951-18DF-6433-3851-68659943AB3A}"/>
              </a:ext>
            </a:extLst>
          </p:cNvPr>
          <p:cNvSpPr txBox="1"/>
          <p:nvPr/>
        </p:nvSpPr>
        <p:spPr>
          <a:xfrm>
            <a:off x="8022396" y="1706594"/>
            <a:ext cx="1441420" cy="369332"/>
          </a:xfrm>
          <a:prstGeom prst="rect">
            <a:avLst/>
          </a:prstGeom>
          <a:solidFill>
            <a:schemeClr val="accent6">
              <a:lumMod val="20000"/>
              <a:lumOff val="80000"/>
            </a:schemeClr>
          </a:solidFill>
        </p:spPr>
        <p:txBody>
          <a:bodyPr wrap="none" rtlCol="0">
            <a:spAutoFit/>
          </a:bodyPr>
          <a:lstStyle/>
          <a:p>
            <a:r>
              <a:rPr lang="en-US" dirty="0">
                <a:latin typeface="Arial" panose="020B0604020202020204" pitchFamily="34" charset="0"/>
                <a:cs typeface="Arial" panose="020B0604020202020204" pitchFamily="34" charset="0"/>
              </a:rPr>
              <a:t>PostgreSQL</a:t>
            </a:r>
          </a:p>
        </p:txBody>
      </p:sp>
      <p:sp>
        <p:nvSpPr>
          <p:cNvPr id="6" name="TextBox 5">
            <a:extLst>
              <a:ext uri="{FF2B5EF4-FFF2-40B4-BE49-F238E27FC236}">
                <a16:creationId xmlns:a16="http://schemas.microsoft.com/office/drawing/2014/main" id="{284F56D4-04F7-9AB5-82D8-7630B5A93872}"/>
              </a:ext>
            </a:extLst>
          </p:cNvPr>
          <p:cNvSpPr txBox="1"/>
          <p:nvPr/>
        </p:nvSpPr>
        <p:spPr>
          <a:xfrm>
            <a:off x="4565231" y="1144383"/>
            <a:ext cx="1955985" cy="307777"/>
          </a:xfrm>
          <a:prstGeom prst="rect">
            <a:avLst/>
          </a:prstGeom>
          <a:noFill/>
        </p:spPr>
        <p:txBody>
          <a:bodyPr wrap="none" rtlCol="0">
            <a:spAutoFit/>
          </a:bodyPr>
          <a:lstStyle/>
          <a:p>
            <a:r>
              <a:rPr lang="en-US" sz="1400" dirty="0">
                <a:solidFill>
                  <a:schemeClr val="accent6">
                    <a:lumMod val="50000"/>
                  </a:schemeClr>
                </a:solidFill>
                <a:latin typeface="Arial" panose="020B0604020202020204" pitchFamily="34" charset="0"/>
                <a:cs typeface="Arial" panose="020B0604020202020204" pitchFamily="34" charset="0"/>
              </a:rPr>
              <a:t>Create table Schemas</a:t>
            </a:r>
          </a:p>
        </p:txBody>
      </p:sp>
      <p:sp>
        <p:nvSpPr>
          <p:cNvPr id="7" name="TextBox 6">
            <a:extLst>
              <a:ext uri="{FF2B5EF4-FFF2-40B4-BE49-F238E27FC236}">
                <a16:creationId xmlns:a16="http://schemas.microsoft.com/office/drawing/2014/main" id="{D0EDA1E0-CDE6-87E2-07E0-C383995C91C9}"/>
              </a:ext>
            </a:extLst>
          </p:cNvPr>
          <p:cNvSpPr txBox="1"/>
          <p:nvPr/>
        </p:nvSpPr>
        <p:spPr>
          <a:xfrm>
            <a:off x="4957680" y="1458085"/>
            <a:ext cx="1378904" cy="307777"/>
          </a:xfrm>
          <a:prstGeom prst="rect">
            <a:avLst/>
          </a:prstGeom>
          <a:noFill/>
        </p:spPr>
        <p:txBody>
          <a:bodyPr wrap="none" rtlCol="0">
            <a:spAutoFit/>
          </a:bodyPr>
          <a:lstStyle/>
          <a:p>
            <a:r>
              <a:rPr lang="en-US" sz="1400" dirty="0">
                <a:solidFill>
                  <a:schemeClr val="accent6">
                    <a:lumMod val="50000"/>
                  </a:schemeClr>
                </a:solidFill>
                <a:latin typeface="Arial" panose="020B0604020202020204" pitchFamily="34" charset="0"/>
                <a:cs typeface="Arial" panose="020B0604020202020204" pitchFamily="34" charset="0"/>
              </a:rPr>
              <a:t>Import csv files</a:t>
            </a:r>
          </a:p>
        </p:txBody>
      </p:sp>
      <p:sp>
        <p:nvSpPr>
          <p:cNvPr id="8" name="TextBox 7">
            <a:extLst>
              <a:ext uri="{FF2B5EF4-FFF2-40B4-BE49-F238E27FC236}">
                <a16:creationId xmlns:a16="http://schemas.microsoft.com/office/drawing/2014/main" id="{454F6254-09D5-A5E9-2886-90B093473E69}"/>
              </a:ext>
            </a:extLst>
          </p:cNvPr>
          <p:cNvSpPr txBox="1"/>
          <p:nvPr/>
        </p:nvSpPr>
        <p:spPr>
          <a:xfrm>
            <a:off x="207810" y="3059668"/>
            <a:ext cx="1441420" cy="369332"/>
          </a:xfrm>
          <a:prstGeom prst="rect">
            <a:avLst/>
          </a:prstGeom>
          <a:solidFill>
            <a:schemeClr val="accent6">
              <a:lumMod val="20000"/>
              <a:lumOff val="80000"/>
            </a:schemeClr>
          </a:solidFill>
        </p:spPr>
        <p:txBody>
          <a:bodyPr wrap="none" rtlCol="0">
            <a:spAutoFit/>
          </a:bodyPr>
          <a:lstStyle/>
          <a:p>
            <a:r>
              <a:rPr lang="en-US" dirty="0">
                <a:latin typeface="Arial" panose="020B0604020202020204" pitchFamily="34" charset="0"/>
                <a:cs typeface="Arial" panose="020B0604020202020204" pitchFamily="34" charset="0"/>
              </a:rPr>
              <a:t>Data frames</a:t>
            </a:r>
          </a:p>
        </p:txBody>
      </p:sp>
      <p:sp>
        <p:nvSpPr>
          <p:cNvPr id="9" name="TextBox 8">
            <a:extLst>
              <a:ext uri="{FF2B5EF4-FFF2-40B4-BE49-F238E27FC236}">
                <a16:creationId xmlns:a16="http://schemas.microsoft.com/office/drawing/2014/main" id="{C1C07D9E-DC72-28FA-C93C-279C8593A42F}"/>
              </a:ext>
            </a:extLst>
          </p:cNvPr>
          <p:cNvSpPr txBox="1"/>
          <p:nvPr/>
        </p:nvSpPr>
        <p:spPr>
          <a:xfrm>
            <a:off x="2598660" y="1765862"/>
            <a:ext cx="1133644" cy="369332"/>
          </a:xfrm>
          <a:prstGeom prst="rect">
            <a:avLst/>
          </a:prstGeom>
          <a:solidFill>
            <a:schemeClr val="accent6">
              <a:lumMod val="20000"/>
              <a:lumOff val="80000"/>
            </a:schemeClr>
          </a:solidFill>
        </p:spPr>
        <p:txBody>
          <a:bodyPr wrap="none" rtlCol="0">
            <a:spAutoFit/>
          </a:bodyPr>
          <a:lstStyle/>
          <a:p>
            <a:r>
              <a:rPr lang="en-US" dirty="0">
                <a:latin typeface="Arial" panose="020B0604020202020204" pitchFamily="34" charset="0"/>
                <a:cs typeface="Arial" panose="020B0604020202020204" pitchFamily="34" charset="0"/>
              </a:rPr>
              <a:t>CSV files</a:t>
            </a:r>
          </a:p>
        </p:txBody>
      </p:sp>
      <p:pic>
        <p:nvPicPr>
          <p:cNvPr id="13" name="Picture 12" descr="A computer screen shot of a program code&#10;&#10;Description automatically generated">
            <a:extLst>
              <a:ext uri="{FF2B5EF4-FFF2-40B4-BE49-F238E27FC236}">
                <a16:creationId xmlns:a16="http://schemas.microsoft.com/office/drawing/2014/main" id="{AB5F6568-A22B-56CF-F0A2-1FBC3634B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437" y="2961409"/>
            <a:ext cx="4075043" cy="2976418"/>
          </a:xfrm>
          <a:prstGeom prst="rect">
            <a:avLst/>
          </a:prstGeom>
        </p:spPr>
      </p:pic>
      <p:sp>
        <p:nvSpPr>
          <p:cNvPr id="14" name="TextBox 13">
            <a:extLst>
              <a:ext uri="{FF2B5EF4-FFF2-40B4-BE49-F238E27FC236}">
                <a16:creationId xmlns:a16="http://schemas.microsoft.com/office/drawing/2014/main" id="{E4F3EF89-4C79-D52B-5CD6-CECB160BD7A5}"/>
              </a:ext>
            </a:extLst>
          </p:cNvPr>
          <p:cNvSpPr txBox="1"/>
          <p:nvPr/>
        </p:nvSpPr>
        <p:spPr>
          <a:xfrm>
            <a:off x="2743584" y="5320738"/>
            <a:ext cx="2262158" cy="369332"/>
          </a:xfrm>
          <a:prstGeom prst="rect">
            <a:avLst/>
          </a:prstGeom>
          <a:solidFill>
            <a:schemeClr val="accent6">
              <a:lumMod val="75000"/>
            </a:schemeClr>
          </a:solidFill>
          <a:effectLst>
            <a:reflection blurRad="6350" stA="50000" endA="300" endPos="55500" dist="50800" dir="5400000" sy="-100000" algn="bl" rotWithShape="0"/>
          </a:effectLst>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SQLite database file</a:t>
            </a:r>
          </a:p>
        </p:txBody>
      </p:sp>
      <p:cxnSp>
        <p:nvCxnSpPr>
          <p:cNvPr id="16" name="Straight Arrow Connector 15">
            <a:extLst>
              <a:ext uri="{FF2B5EF4-FFF2-40B4-BE49-F238E27FC236}">
                <a16:creationId xmlns:a16="http://schemas.microsoft.com/office/drawing/2014/main" id="{1D4FD3C0-C1FC-6CEB-0D90-3BF052AE3311}"/>
              </a:ext>
            </a:extLst>
          </p:cNvPr>
          <p:cNvCxnSpPr>
            <a:cxnSpLocks/>
          </p:cNvCxnSpPr>
          <p:nvPr/>
        </p:nvCxnSpPr>
        <p:spPr>
          <a:xfrm flipV="1">
            <a:off x="1545021" y="2135194"/>
            <a:ext cx="1053639" cy="9244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61818BE2-8C33-129D-8C53-55E9D64003D4}"/>
              </a:ext>
            </a:extLst>
          </p:cNvPr>
          <p:cNvCxnSpPr>
            <a:cxnSpLocks/>
            <a:stCxn id="9" idx="3"/>
          </p:cNvCxnSpPr>
          <p:nvPr/>
        </p:nvCxnSpPr>
        <p:spPr>
          <a:xfrm>
            <a:off x="3732304" y="1950528"/>
            <a:ext cx="42118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98C1A02-6E07-0091-1C17-D9BD910A4C73}"/>
              </a:ext>
            </a:extLst>
          </p:cNvPr>
          <p:cNvCxnSpPr>
            <a:cxnSpLocks/>
            <a:stCxn id="5" idx="2"/>
          </p:cNvCxnSpPr>
          <p:nvPr/>
        </p:nvCxnSpPr>
        <p:spPr>
          <a:xfrm>
            <a:off x="8743106" y="2075926"/>
            <a:ext cx="0" cy="869601"/>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A388CBE-6000-9B2C-76B7-D4708AAA6C11}"/>
              </a:ext>
            </a:extLst>
          </p:cNvPr>
          <p:cNvCxnSpPr>
            <a:cxnSpLocks/>
            <a:endCxn id="14" idx="3"/>
          </p:cNvCxnSpPr>
          <p:nvPr/>
        </p:nvCxnSpPr>
        <p:spPr>
          <a:xfrm flipH="1">
            <a:off x="5005742" y="5505404"/>
            <a:ext cx="21826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7664C6E9-8A19-87D1-A8E0-42973DBFDB98}"/>
              </a:ext>
            </a:extLst>
          </p:cNvPr>
          <p:cNvCxnSpPr>
            <a:stCxn id="5" idx="2"/>
          </p:cNvCxnSpPr>
          <p:nvPr/>
        </p:nvCxnSpPr>
        <p:spPr>
          <a:xfrm>
            <a:off x="8743106" y="2075926"/>
            <a:ext cx="0" cy="8696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16907080"/>
      </p:ext>
    </p:extLst>
  </p:cSld>
  <p:clrMapOvr>
    <a:masterClrMapping/>
  </p:clrMapOvr>
</p:sld>
</file>

<file path=ppt/theme/theme1.xml><?xml version="1.0" encoding="utf-8"?>
<a:theme xmlns:a="http://schemas.openxmlformats.org/drawingml/2006/main" name="CitationVTI">
  <a:themeElements>
    <a:clrScheme name="AnalogousFromDarkSeedLeftStep">
      <a:dk1>
        <a:srgbClr val="000000"/>
      </a:dk1>
      <a:lt1>
        <a:srgbClr val="FFFFFF"/>
      </a:lt1>
      <a:dk2>
        <a:srgbClr val="1C2031"/>
      </a:dk2>
      <a:lt2>
        <a:srgbClr val="F0F3F1"/>
      </a:lt2>
      <a:accent1>
        <a:srgbClr val="D040B9"/>
      </a:accent1>
      <a:accent2>
        <a:srgbClr val="9A2EBE"/>
      </a:accent2>
      <a:accent3>
        <a:srgbClr val="6F40D0"/>
      </a:accent3>
      <a:accent4>
        <a:srgbClr val="3440C0"/>
      </a:accent4>
      <a:accent5>
        <a:srgbClr val="4088D0"/>
      </a:accent5>
      <a:accent6>
        <a:srgbClr val="2EB3BE"/>
      </a:accent6>
      <a:hlink>
        <a:srgbClr val="3F6ABF"/>
      </a:hlink>
      <a:folHlink>
        <a:srgbClr val="7F7F7F"/>
      </a:folHlink>
    </a:clrScheme>
    <a:fontScheme name="Grandview">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VTI" id="{4899D957-8B31-4AB5-A19D-CB0353FFB667}" vid="{430294D6-2412-4BD3-B567-F0976EA493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258</TotalTime>
  <Words>1174</Words>
  <Application>Microsoft Office PowerPoint</Application>
  <PresentationFormat>Widescreen</PresentationFormat>
  <Paragraphs>152</Paragraphs>
  <Slides>17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Arial</vt:lpstr>
      <vt:lpstr>Grandview</vt:lpstr>
      <vt:lpstr>Grandview Display</vt:lpstr>
      <vt:lpstr>CitationVTI</vt:lpstr>
      <vt:lpstr>TOP 500 Movie API EXPLORER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Tammy Powell</dc:creator>
  <cp:lastModifiedBy>Hao Hoang</cp:lastModifiedBy>
  <cp:revision>11</cp:revision>
  <dcterms:created xsi:type="dcterms:W3CDTF">2024-07-08T11:06:05Z</dcterms:created>
  <dcterms:modified xsi:type="dcterms:W3CDTF">2024-07-11T01:47:19Z</dcterms:modified>
</cp:coreProperties>
</file>